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Saira SemiCondensed ExtraBold"/>
      <p:bold r:id="rId28"/>
    </p:embeddedFont>
    <p:embeddedFont>
      <p:font typeface="Sora"/>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SairaSemiCondensedExtraBold-bold.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Sora-regular.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Sora-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2975e77d297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2975e77d297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2975e77d297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2975e77d297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2975e77d29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2975e77d29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2975e77d29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2975e77d29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248db8ee26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248db8ee26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eebc273f4e_0_19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eebc273f4e_0_19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2975e77d297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2975e77d297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1e8186a926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1e8186a926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eebc273f4e_0_19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eebc273f4e_0_19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geebc273f4e_0_19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eebc273f4e_0_19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ea901b647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ea901b647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g2975e77d297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3" name="Google Shape;2073;g2975e77d297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g248db8ee26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8" name="Google Shape;2078;g248db8ee26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248db8ee26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248db8ee26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g248db8ee26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4" name="Google Shape;2174;g248db8ee26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ea901b6474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ea901b6474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eebc273f4e_0_19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eebc273f4e_0_19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975e77d29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975e77d29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rable.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ea901b6474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ea901b6474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Difficulty - Keep players challenged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Example: In the "Super Mario" series, earlier levels introduce basic mechanics, like simple jumps and enemies. As the player progresses, levels introduce more complex platforming challenges, more dangerous enemies, and intricate puzzles. By the end, players might face multi-stage boss fights or time-constrained challenges, testing the skills they've developed.</a:t>
            </a:r>
            <a:endParaRPr/>
          </a:p>
          <a:p>
            <a:pPr indent="0" lvl="0" marL="0" rtl="0" algn="l">
              <a:spcBef>
                <a:spcPts val="0"/>
              </a:spcBef>
              <a:spcAft>
                <a:spcPts val="0"/>
              </a:spcAft>
              <a:buNone/>
            </a:pPr>
            <a:r>
              <a:rPr lang="en"/>
              <a:t>2. Rhythm - Vary the player experience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Example: In many "Call of Duty" campaigns, players might experience a rhythm where they engage in a high-adrenaline firefight, followed by a stealth segment, then a narrative cutscene, and finally an exploration or puzzle-solving section. This variation ensures that players don't become too fatigued with one style of gameplay.</a:t>
            </a:r>
            <a:endParaRPr/>
          </a:p>
          <a:p>
            <a:pPr indent="0" lvl="0" marL="0" rtl="0" algn="l">
              <a:spcBef>
                <a:spcPts val="0"/>
              </a:spcBef>
              <a:spcAft>
                <a:spcPts val="0"/>
              </a:spcAft>
              <a:buNone/>
            </a:pPr>
            <a:r>
              <a:rPr lang="en"/>
              <a:t>3. Flow - Keep players moving towards the goal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Example: In "The Last of Us," players are often guided through levels using visual cues. A lit doorway in a dark room, a conspicuously placed ladder, or a signpost in a dilapidated city all guide players towards their next objective. While there's room to explore, these cues help ensure players never feel completely lost.</a:t>
            </a:r>
            <a:endParaRPr/>
          </a:p>
          <a:p>
            <a:pPr indent="0" lvl="0" marL="0" rtl="0" algn="l">
              <a:spcBef>
                <a:spcPts val="0"/>
              </a:spcBef>
              <a:spcAft>
                <a:spcPts val="0"/>
              </a:spcAft>
              <a:buNone/>
            </a:pPr>
            <a:r>
              <a:rPr lang="en"/>
              <a:t>4. Hooks - Making levels different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Example: In "The Legend of Zelda: Ocarina of Time," each dungeon has a unique theme and mechanic. The "Forest Temple" is haunting with its eerie music and ghostly foes, and it introduces the mechanic of twisting corridors. The "Water Temple," on the other hand, is infamous for its water level puzzles. These thematic and mechanical hooks make each dungeon distinct and memorable.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ea901b6474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ea901b6474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975e77d297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2975e77d297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2975e77d297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2975e77d297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325" y="415225"/>
            <a:ext cx="5770800" cy="16083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sz="5400">
                <a:latin typeface="Saira SemiCondensed ExtraBold"/>
                <a:ea typeface="Saira SemiCondensed ExtraBold"/>
                <a:cs typeface="Saira SemiCondensed ExtraBold"/>
                <a:sym typeface="Saira SemiCondensed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39325" y="2109200"/>
            <a:ext cx="3882000" cy="279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1400">
                <a:latin typeface="Sora"/>
                <a:ea typeface="Sora"/>
                <a:cs typeface="Sora"/>
                <a:sym typeface="Sor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rot="-1799990">
            <a:off x="-621258" y="2601494"/>
            <a:ext cx="3812743" cy="381274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9000020">
            <a:off x="7089177" y="-831705"/>
            <a:ext cx="2447629" cy="244762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0" name="Shape 80"/>
        <p:cNvGrpSpPr/>
        <p:nvPr/>
      </p:nvGrpSpPr>
      <p:grpSpPr>
        <a:xfrm>
          <a:off x="0" y="0"/>
          <a:ext cx="0" cy="0"/>
          <a:chOff x="0" y="0"/>
          <a:chExt cx="0" cy="0"/>
        </a:xfrm>
      </p:grpSpPr>
      <p:sp>
        <p:nvSpPr>
          <p:cNvPr id="81" name="Google Shape;81;p11"/>
          <p:cNvSpPr txBox="1"/>
          <p:nvPr>
            <p:ph hasCustomPrompt="1" type="title"/>
          </p:nvPr>
        </p:nvSpPr>
        <p:spPr>
          <a:xfrm>
            <a:off x="1457250" y="1418250"/>
            <a:ext cx="6229500" cy="1727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solidFill>
                  <a:schemeClr val="accent4"/>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 name="Google Shape;82;p11"/>
          <p:cNvSpPr txBox="1"/>
          <p:nvPr>
            <p:ph idx="1" type="body"/>
          </p:nvPr>
        </p:nvSpPr>
        <p:spPr>
          <a:xfrm>
            <a:off x="1733550" y="3380825"/>
            <a:ext cx="5676900" cy="427500"/>
          </a:xfrm>
          <a:prstGeom prst="rect">
            <a:avLst/>
          </a:prstGeom>
        </p:spPr>
        <p:txBody>
          <a:bodyPr anchorCtr="0" anchor="t" bIns="91425" lIns="91425" spcFirstLastPara="1" rIns="91425" wrap="square" tIns="91425">
            <a:noAutofit/>
          </a:bodyPr>
          <a:lstStyle>
            <a:lvl1pPr indent="-342900" lvl="0" marL="457200" algn="ctr">
              <a:lnSpc>
                <a:spcPct val="100000"/>
              </a:lnSpc>
              <a:spcBef>
                <a:spcPts val="0"/>
              </a:spcBef>
              <a:spcAft>
                <a:spcPts val="0"/>
              </a:spcAft>
              <a:buSzPts val="1800"/>
              <a:buChar char="●"/>
              <a:defRPr sz="14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83" name="Google Shape;83;p11"/>
          <p:cNvSpPr/>
          <p:nvPr/>
        </p:nvSpPr>
        <p:spPr>
          <a:xfrm rot="7287602">
            <a:off x="5791338" y="-1419825"/>
            <a:ext cx="3812773" cy="381277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rot="-3644767">
            <a:off x="-336365" y="3121019"/>
            <a:ext cx="3287425" cy="328745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5" name="Shape 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6" name="Shape 86"/>
        <p:cNvGrpSpPr/>
        <p:nvPr/>
      </p:nvGrpSpPr>
      <p:grpSpPr>
        <a:xfrm>
          <a:off x="0" y="0"/>
          <a:ext cx="0" cy="0"/>
          <a:chOff x="0" y="0"/>
          <a:chExt cx="0" cy="0"/>
        </a:xfrm>
      </p:grpSpPr>
      <p:sp>
        <p:nvSpPr>
          <p:cNvPr id="87" name="Google Shape;87;p13"/>
          <p:cNvSpPr txBox="1"/>
          <p:nvPr>
            <p:ph type="title"/>
          </p:nvPr>
        </p:nvSpPr>
        <p:spPr>
          <a:xfrm>
            <a:off x="1562500" y="1384020"/>
            <a:ext cx="3120300" cy="3408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sz="2400">
                <a:solidFill>
                  <a:schemeClr val="accent4"/>
                </a:solidFill>
              </a:defRPr>
            </a:lvl1pPr>
            <a:lvl2pPr lvl="1">
              <a:spcBef>
                <a:spcPts val="0"/>
              </a:spcBef>
              <a:spcAft>
                <a:spcPts val="0"/>
              </a:spcAft>
              <a:buSzPts val="2800"/>
              <a:buNone/>
              <a:defRPr>
                <a:latin typeface="Sora"/>
                <a:ea typeface="Sora"/>
                <a:cs typeface="Sora"/>
                <a:sym typeface="Sora"/>
              </a:defRPr>
            </a:lvl2pPr>
            <a:lvl3pPr lvl="2">
              <a:spcBef>
                <a:spcPts val="0"/>
              </a:spcBef>
              <a:spcAft>
                <a:spcPts val="0"/>
              </a:spcAft>
              <a:buSzPts val="2800"/>
              <a:buNone/>
              <a:defRPr>
                <a:latin typeface="Sora"/>
                <a:ea typeface="Sora"/>
                <a:cs typeface="Sora"/>
                <a:sym typeface="Sora"/>
              </a:defRPr>
            </a:lvl3pPr>
            <a:lvl4pPr lvl="3">
              <a:spcBef>
                <a:spcPts val="0"/>
              </a:spcBef>
              <a:spcAft>
                <a:spcPts val="0"/>
              </a:spcAft>
              <a:buSzPts val="2800"/>
              <a:buNone/>
              <a:defRPr>
                <a:latin typeface="Sora"/>
                <a:ea typeface="Sora"/>
                <a:cs typeface="Sora"/>
                <a:sym typeface="Sora"/>
              </a:defRPr>
            </a:lvl4pPr>
            <a:lvl5pPr lvl="4">
              <a:spcBef>
                <a:spcPts val="0"/>
              </a:spcBef>
              <a:spcAft>
                <a:spcPts val="0"/>
              </a:spcAft>
              <a:buSzPts val="2800"/>
              <a:buNone/>
              <a:defRPr>
                <a:latin typeface="Sora"/>
                <a:ea typeface="Sora"/>
                <a:cs typeface="Sora"/>
                <a:sym typeface="Sora"/>
              </a:defRPr>
            </a:lvl5pPr>
            <a:lvl6pPr lvl="5">
              <a:spcBef>
                <a:spcPts val="0"/>
              </a:spcBef>
              <a:spcAft>
                <a:spcPts val="0"/>
              </a:spcAft>
              <a:buSzPts val="2800"/>
              <a:buNone/>
              <a:defRPr>
                <a:latin typeface="Sora"/>
                <a:ea typeface="Sora"/>
                <a:cs typeface="Sora"/>
                <a:sym typeface="Sora"/>
              </a:defRPr>
            </a:lvl6pPr>
            <a:lvl7pPr lvl="6">
              <a:spcBef>
                <a:spcPts val="0"/>
              </a:spcBef>
              <a:spcAft>
                <a:spcPts val="0"/>
              </a:spcAft>
              <a:buSzPts val="2800"/>
              <a:buNone/>
              <a:defRPr>
                <a:latin typeface="Sora"/>
                <a:ea typeface="Sora"/>
                <a:cs typeface="Sora"/>
                <a:sym typeface="Sora"/>
              </a:defRPr>
            </a:lvl7pPr>
            <a:lvl8pPr lvl="7">
              <a:spcBef>
                <a:spcPts val="0"/>
              </a:spcBef>
              <a:spcAft>
                <a:spcPts val="0"/>
              </a:spcAft>
              <a:buSzPts val="2800"/>
              <a:buNone/>
              <a:defRPr>
                <a:latin typeface="Sora"/>
                <a:ea typeface="Sora"/>
                <a:cs typeface="Sora"/>
                <a:sym typeface="Sora"/>
              </a:defRPr>
            </a:lvl8pPr>
            <a:lvl9pPr lvl="8">
              <a:spcBef>
                <a:spcPts val="0"/>
              </a:spcBef>
              <a:spcAft>
                <a:spcPts val="0"/>
              </a:spcAft>
              <a:buSzPts val="2800"/>
              <a:buNone/>
              <a:defRPr>
                <a:latin typeface="Sora"/>
                <a:ea typeface="Sora"/>
                <a:cs typeface="Sora"/>
                <a:sym typeface="Sora"/>
              </a:defRPr>
            </a:lvl9pPr>
          </a:lstStyle>
          <a:p/>
        </p:txBody>
      </p:sp>
      <p:sp>
        <p:nvSpPr>
          <p:cNvPr id="88" name="Google Shape;88;p13"/>
          <p:cNvSpPr txBox="1"/>
          <p:nvPr>
            <p:ph idx="1" type="subTitle"/>
          </p:nvPr>
        </p:nvSpPr>
        <p:spPr>
          <a:xfrm>
            <a:off x="1562500" y="1725071"/>
            <a:ext cx="2521200" cy="588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3"/>
          <p:cNvSpPr txBox="1"/>
          <p:nvPr>
            <p:ph idx="2" type="title"/>
          </p:nvPr>
        </p:nvSpPr>
        <p:spPr>
          <a:xfrm>
            <a:off x="1562500" y="2605576"/>
            <a:ext cx="3120300" cy="34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90" name="Google Shape;90;p13"/>
          <p:cNvSpPr txBox="1"/>
          <p:nvPr>
            <p:ph idx="3" type="subTitle"/>
          </p:nvPr>
        </p:nvSpPr>
        <p:spPr>
          <a:xfrm>
            <a:off x="1562500" y="2941409"/>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 name="Google Shape;91;p13"/>
          <p:cNvSpPr txBox="1"/>
          <p:nvPr>
            <p:ph idx="4" type="title"/>
          </p:nvPr>
        </p:nvSpPr>
        <p:spPr>
          <a:xfrm>
            <a:off x="5588280" y="1382351"/>
            <a:ext cx="3120300" cy="340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92" name="Google Shape;92;p13"/>
          <p:cNvSpPr txBox="1"/>
          <p:nvPr>
            <p:ph idx="5" type="subTitle"/>
          </p:nvPr>
        </p:nvSpPr>
        <p:spPr>
          <a:xfrm>
            <a:off x="5588277" y="1729075"/>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 name="Google Shape;93;p13"/>
          <p:cNvSpPr txBox="1"/>
          <p:nvPr>
            <p:ph idx="6" type="title"/>
          </p:nvPr>
        </p:nvSpPr>
        <p:spPr>
          <a:xfrm>
            <a:off x="5588280" y="2606743"/>
            <a:ext cx="3120300" cy="34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94" name="Google Shape;94;p13"/>
          <p:cNvSpPr txBox="1"/>
          <p:nvPr>
            <p:ph idx="7" type="subTitle"/>
          </p:nvPr>
        </p:nvSpPr>
        <p:spPr>
          <a:xfrm>
            <a:off x="5588277" y="2951463"/>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5" name="Google Shape;95;p13"/>
          <p:cNvSpPr txBox="1"/>
          <p:nvPr>
            <p:ph hasCustomPrompt="1" idx="8" type="title"/>
          </p:nvPr>
        </p:nvSpPr>
        <p:spPr>
          <a:xfrm>
            <a:off x="665050" y="1327875"/>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96" name="Google Shape;96;p13"/>
          <p:cNvSpPr txBox="1"/>
          <p:nvPr>
            <p:ph hasCustomPrompt="1" idx="9" type="title"/>
          </p:nvPr>
        </p:nvSpPr>
        <p:spPr>
          <a:xfrm>
            <a:off x="665050" y="2549983"/>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97" name="Google Shape;97;p13"/>
          <p:cNvSpPr txBox="1"/>
          <p:nvPr>
            <p:ph hasCustomPrompt="1" idx="13" type="title"/>
          </p:nvPr>
        </p:nvSpPr>
        <p:spPr>
          <a:xfrm>
            <a:off x="4698187" y="2566745"/>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98" name="Google Shape;98;p13"/>
          <p:cNvSpPr txBox="1"/>
          <p:nvPr>
            <p:ph hasCustomPrompt="1" idx="14" type="title"/>
          </p:nvPr>
        </p:nvSpPr>
        <p:spPr>
          <a:xfrm>
            <a:off x="4698187" y="1338569"/>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99" name="Google Shape;99;p13"/>
          <p:cNvSpPr txBox="1"/>
          <p:nvPr>
            <p:ph idx="15" type="title"/>
          </p:nvPr>
        </p:nvSpPr>
        <p:spPr>
          <a:xfrm>
            <a:off x="1562500" y="3827301"/>
            <a:ext cx="3120300" cy="342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0" name="Google Shape;100;p13"/>
          <p:cNvSpPr txBox="1"/>
          <p:nvPr>
            <p:ph idx="16" type="subTitle"/>
          </p:nvPr>
        </p:nvSpPr>
        <p:spPr>
          <a:xfrm>
            <a:off x="1562500" y="4157746"/>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 name="Google Shape;101;p13"/>
          <p:cNvSpPr txBox="1"/>
          <p:nvPr>
            <p:ph idx="17" type="title"/>
          </p:nvPr>
        </p:nvSpPr>
        <p:spPr>
          <a:xfrm>
            <a:off x="5588277" y="3831321"/>
            <a:ext cx="3120300" cy="342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2" name="Google Shape;102;p13"/>
          <p:cNvSpPr txBox="1"/>
          <p:nvPr>
            <p:ph idx="18" type="subTitle"/>
          </p:nvPr>
        </p:nvSpPr>
        <p:spPr>
          <a:xfrm>
            <a:off x="5588277" y="4173850"/>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 name="Google Shape;103;p13"/>
          <p:cNvSpPr txBox="1"/>
          <p:nvPr>
            <p:ph hasCustomPrompt="1" idx="19" type="title"/>
          </p:nvPr>
        </p:nvSpPr>
        <p:spPr>
          <a:xfrm>
            <a:off x="665050" y="3772090"/>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104" name="Google Shape;104;p13"/>
          <p:cNvSpPr txBox="1"/>
          <p:nvPr>
            <p:ph hasCustomPrompt="1" idx="20" type="title"/>
          </p:nvPr>
        </p:nvSpPr>
        <p:spPr>
          <a:xfrm>
            <a:off x="4698187" y="3794921"/>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grpSp>
        <p:nvGrpSpPr>
          <p:cNvPr id="105" name="Google Shape;105;p13"/>
          <p:cNvGrpSpPr/>
          <p:nvPr/>
        </p:nvGrpSpPr>
        <p:grpSpPr>
          <a:xfrm rot="-7546048">
            <a:off x="8118359" y="650718"/>
            <a:ext cx="161701" cy="641985"/>
            <a:chOff x="7004550" y="3676293"/>
            <a:chExt cx="161700" cy="641982"/>
          </a:xfrm>
        </p:grpSpPr>
        <p:sp>
          <p:nvSpPr>
            <p:cNvPr id="106" name="Google Shape;106;p13"/>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13"/>
          <p:cNvSpPr txBox="1"/>
          <p:nvPr>
            <p:ph idx="21"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13"/>
          <p:cNvSpPr/>
          <p:nvPr/>
        </p:nvSpPr>
        <p:spPr>
          <a:xfrm flipH="1" rot="3592469">
            <a:off x="6400996" y="-625931"/>
            <a:ext cx="2898637" cy="2898637"/>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12" name="Shape 112"/>
        <p:cNvGrpSpPr/>
        <p:nvPr/>
      </p:nvGrpSpPr>
      <p:grpSpPr>
        <a:xfrm>
          <a:off x="0" y="0"/>
          <a:ext cx="0" cy="0"/>
          <a:chOff x="0" y="0"/>
          <a:chExt cx="0" cy="0"/>
        </a:xfrm>
      </p:grpSpPr>
      <p:sp>
        <p:nvSpPr>
          <p:cNvPr id="113" name="Google Shape;113;p14"/>
          <p:cNvSpPr txBox="1"/>
          <p:nvPr>
            <p:ph type="title"/>
          </p:nvPr>
        </p:nvSpPr>
        <p:spPr>
          <a:xfrm>
            <a:off x="806500" y="2542575"/>
            <a:ext cx="1947300" cy="501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14" name="Google Shape;114;p14"/>
          <p:cNvSpPr txBox="1"/>
          <p:nvPr>
            <p:ph idx="1" type="subTitle"/>
          </p:nvPr>
        </p:nvSpPr>
        <p:spPr>
          <a:xfrm>
            <a:off x="806500" y="3056325"/>
            <a:ext cx="2391000" cy="86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 name="Google Shape;115;p14"/>
          <p:cNvSpPr txBox="1"/>
          <p:nvPr>
            <p:ph idx="2" type="title"/>
          </p:nvPr>
        </p:nvSpPr>
        <p:spPr>
          <a:xfrm>
            <a:off x="3376500" y="2542575"/>
            <a:ext cx="1947300" cy="501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16" name="Google Shape;116;p14"/>
          <p:cNvSpPr txBox="1"/>
          <p:nvPr>
            <p:ph idx="3" type="subTitle"/>
          </p:nvPr>
        </p:nvSpPr>
        <p:spPr>
          <a:xfrm>
            <a:off x="3376500" y="3056325"/>
            <a:ext cx="2391000" cy="86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14"/>
          <p:cNvSpPr txBox="1"/>
          <p:nvPr>
            <p:ph idx="4" type="title"/>
          </p:nvPr>
        </p:nvSpPr>
        <p:spPr>
          <a:xfrm>
            <a:off x="5946500" y="2542575"/>
            <a:ext cx="1947300" cy="501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18" name="Google Shape;118;p14"/>
          <p:cNvSpPr txBox="1"/>
          <p:nvPr>
            <p:ph idx="5" type="subTitle"/>
          </p:nvPr>
        </p:nvSpPr>
        <p:spPr>
          <a:xfrm>
            <a:off x="5946500" y="3056325"/>
            <a:ext cx="2391000" cy="86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9" name="Google Shape;119;p14"/>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14"/>
          <p:cNvSpPr/>
          <p:nvPr/>
        </p:nvSpPr>
        <p:spPr>
          <a:xfrm rot="-379471">
            <a:off x="6137913" y="-979598"/>
            <a:ext cx="3812763" cy="381276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rot="-3616141">
            <a:off x="-137241" y="3279189"/>
            <a:ext cx="3287398" cy="3287472"/>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
    <p:spTree>
      <p:nvGrpSpPr>
        <p:cNvPr id="122" name="Shape 122"/>
        <p:cNvGrpSpPr/>
        <p:nvPr/>
      </p:nvGrpSpPr>
      <p:grpSpPr>
        <a:xfrm>
          <a:off x="0" y="0"/>
          <a:ext cx="0" cy="0"/>
          <a:chOff x="0" y="0"/>
          <a:chExt cx="0" cy="0"/>
        </a:xfrm>
      </p:grpSpPr>
      <p:sp>
        <p:nvSpPr>
          <p:cNvPr id="123" name="Google Shape;123;p15"/>
          <p:cNvSpPr txBox="1"/>
          <p:nvPr>
            <p:ph type="title"/>
          </p:nvPr>
        </p:nvSpPr>
        <p:spPr>
          <a:xfrm>
            <a:off x="1028350" y="2375625"/>
            <a:ext cx="19473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24" name="Google Shape;124;p15"/>
          <p:cNvSpPr txBox="1"/>
          <p:nvPr>
            <p:ph idx="1" type="subTitle"/>
          </p:nvPr>
        </p:nvSpPr>
        <p:spPr>
          <a:xfrm>
            <a:off x="993250" y="2942075"/>
            <a:ext cx="2017500" cy="9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5" name="Google Shape;125;p15"/>
          <p:cNvSpPr txBox="1"/>
          <p:nvPr>
            <p:ph idx="2" type="title"/>
          </p:nvPr>
        </p:nvSpPr>
        <p:spPr>
          <a:xfrm>
            <a:off x="3598350" y="2375625"/>
            <a:ext cx="19473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26" name="Google Shape;126;p15"/>
          <p:cNvSpPr txBox="1"/>
          <p:nvPr>
            <p:ph idx="3" type="subTitle"/>
          </p:nvPr>
        </p:nvSpPr>
        <p:spPr>
          <a:xfrm>
            <a:off x="3563250" y="2942075"/>
            <a:ext cx="2017500" cy="9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7" name="Google Shape;127;p15"/>
          <p:cNvSpPr txBox="1"/>
          <p:nvPr>
            <p:ph idx="4" type="title"/>
          </p:nvPr>
        </p:nvSpPr>
        <p:spPr>
          <a:xfrm>
            <a:off x="6168350" y="2375625"/>
            <a:ext cx="19473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28" name="Google Shape;128;p15"/>
          <p:cNvSpPr txBox="1"/>
          <p:nvPr>
            <p:ph idx="5" type="subTitle"/>
          </p:nvPr>
        </p:nvSpPr>
        <p:spPr>
          <a:xfrm>
            <a:off x="6133250" y="2942075"/>
            <a:ext cx="2017500" cy="9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9" name="Google Shape;129;p15"/>
          <p:cNvSpPr/>
          <p:nvPr/>
        </p:nvSpPr>
        <p:spPr>
          <a:xfrm>
            <a:off x="6676688" y="9953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 name="Google Shape;131;p15"/>
          <p:cNvSpPr/>
          <p:nvPr/>
        </p:nvSpPr>
        <p:spPr>
          <a:xfrm flipH="1" rot="2205461">
            <a:off x="5924075" y="-1153632"/>
            <a:ext cx="3540312" cy="3540312"/>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flipH="1" rot="-8099957">
            <a:off x="-356077" y="3161498"/>
            <a:ext cx="3045041" cy="3045079"/>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1">
    <p:spTree>
      <p:nvGrpSpPr>
        <p:cNvPr id="133" name="Shape 133"/>
        <p:cNvGrpSpPr/>
        <p:nvPr/>
      </p:nvGrpSpPr>
      <p:grpSpPr>
        <a:xfrm>
          <a:off x="0" y="0"/>
          <a:ext cx="0" cy="0"/>
          <a:chOff x="0" y="0"/>
          <a:chExt cx="0" cy="0"/>
        </a:xfrm>
      </p:grpSpPr>
      <p:sp>
        <p:nvSpPr>
          <p:cNvPr id="134" name="Google Shape;134;p16"/>
          <p:cNvSpPr txBox="1"/>
          <p:nvPr>
            <p:ph type="title"/>
          </p:nvPr>
        </p:nvSpPr>
        <p:spPr>
          <a:xfrm>
            <a:off x="1403225" y="1356025"/>
            <a:ext cx="26415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35" name="Google Shape;135;p16"/>
          <p:cNvSpPr txBox="1"/>
          <p:nvPr>
            <p:ph idx="1" type="subTitle"/>
          </p:nvPr>
        </p:nvSpPr>
        <p:spPr>
          <a:xfrm>
            <a:off x="1403225" y="1768125"/>
            <a:ext cx="4107900" cy="7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6" name="Google Shape;136;p16"/>
          <p:cNvSpPr txBox="1"/>
          <p:nvPr>
            <p:ph idx="2" type="title"/>
          </p:nvPr>
        </p:nvSpPr>
        <p:spPr>
          <a:xfrm>
            <a:off x="1403225" y="3614900"/>
            <a:ext cx="27129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37" name="Google Shape;137;p16"/>
          <p:cNvSpPr txBox="1"/>
          <p:nvPr>
            <p:ph idx="3" type="subTitle"/>
          </p:nvPr>
        </p:nvSpPr>
        <p:spPr>
          <a:xfrm>
            <a:off x="1403225" y="4027150"/>
            <a:ext cx="4107900" cy="7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 name="Google Shape;138;p16"/>
          <p:cNvSpPr txBox="1"/>
          <p:nvPr>
            <p:ph idx="4" type="title"/>
          </p:nvPr>
        </p:nvSpPr>
        <p:spPr>
          <a:xfrm>
            <a:off x="5027004" y="2488782"/>
            <a:ext cx="2641500" cy="399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39" name="Google Shape;139;p16"/>
          <p:cNvSpPr txBox="1"/>
          <p:nvPr>
            <p:ph idx="5" type="subTitle"/>
          </p:nvPr>
        </p:nvSpPr>
        <p:spPr>
          <a:xfrm>
            <a:off x="3560875" y="2901032"/>
            <a:ext cx="4107900" cy="704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0" name="Google Shape;140;p16"/>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16"/>
          <p:cNvSpPr/>
          <p:nvPr/>
        </p:nvSpPr>
        <p:spPr>
          <a:xfrm flipH="1" rot="2199683">
            <a:off x="6184128" y="-356809"/>
            <a:ext cx="3371221" cy="337122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rot="7321939">
            <a:off x="7129947" y="2687830"/>
            <a:ext cx="3287459" cy="3287487"/>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1_3">
    <p:spTree>
      <p:nvGrpSpPr>
        <p:cNvPr id="143" name="Shape 143"/>
        <p:cNvGrpSpPr/>
        <p:nvPr/>
      </p:nvGrpSpPr>
      <p:grpSpPr>
        <a:xfrm>
          <a:off x="0" y="0"/>
          <a:ext cx="0" cy="0"/>
          <a:chOff x="0" y="0"/>
          <a:chExt cx="0" cy="0"/>
        </a:xfrm>
      </p:grpSpPr>
      <p:sp>
        <p:nvSpPr>
          <p:cNvPr id="144" name="Google Shape;144;p17"/>
          <p:cNvSpPr txBox="1"/>
          <p:nvPr>
            <p:ph type="title"/>
          </p:nvPr>
        </p:nvSpPr>
        <p:spPr>
          <a:xfrm>
            <a:off x="1028350" y="302895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45" name="Google Shape;145;p17"/>
          <p:cNvSpPr txBox="1"/>
          <p:nvPr>
            <p:ph idx="1" type="subTitle"/>
          </p:nvPr>
        </p:nvSpPr>
        <p:spPr>
          <a:xfrm>
            <a:off x="1096300" y="3475475"/>
            <a:ext cx="1811400" cy="8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6" name="Google Shape;146;p17"/>
          <p:cNvSpPr txBox="1"/>
          <p:nvPr>
            <p:ph idx="2" type="title"/>
          </p:nvPr>
        </p:nvSpPr>
        <p:spPr>
          <a:xfrm>
            <a:off x="3598350" y="302895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47" name="Google Shape;147;p17"/>
          <p:cNvSpPr txBox="1"/>
          <p:nvPr>
            <p:ph idx="3" type="subTitle"/>
          </p:nvPr>
        </p:nvSpPr>
        <p:spPr>
          <a:xfrm>
            <a:off x="3666300" y="3475475"/>
            <a:ext cx="1811400" cy="8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p17"/>
          <p:cNvSpPr txBox="1"/>
          <p:nvPr>
            <p:ph idx="4" type="title"/>
          </p:nvPr>
        </p:nvSpPr>
        <p:spPr>
          <a:xfrm>
            <a:off x="6168350" y="302895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49" name="Google Shape;149;p17"/>
          <p:cNvSpPr txBox="1"/>
          <p:nvPr>
            <p:ph idx="5" type="subTitle"/>
          </p:nvPr>
        </p:nvSpPr>
        <p:spPr>
          <a:xfrm>
            <a:off x="6236300" y="3475475"/>
            <a:ext cx="1811400" cy="8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0" name="Google Shape;150;p17"/>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 name="Google Shape;151;p17"/>
          <p:cNvSpPr/>
          <p:nvPr/>
        </p:nvSpPr>
        <p:spPr>
          <a:xfrm rot="-8628331">
            <a:off x="-493777" y="3617392"/>
            <a:ext cx="2591878" cy="259185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flipH="1" rot="3595944">
            <a:off x="7359195" y="-612379"/>
            <a:ext cx="3139411" cy="3139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153" name="Shape 153"/>
        <p:cNvGrpSpPr/>
        <p:nvPr/>
      </p:nvGrpSpPr>
      <p:grpSpPr>
        <a:xfrm>
          <a:off x="0" y="0"/>
          <a:ext cx="0" cy="0"/>
          <a:chOff x="0" y="0"/>
          <a:chExt cx="0" cy="0"/>
        </a:xfrm>
      </p:grpSpPr>
      <p:sp>
        <p:nvSpPr>
          <p:cNvPr id="154" name="Google Shape;154;p18"/>
          <p:cNvSpPr txBox="1"/>
          <p:nvPr>
            <p:ph type="title"/>
          </p:nvPr>
        </p:nvSpPr>
        <p:spPr>
          <a:xfrm>
            <a:off x="1738850" y="1647775"/>
            <a:ext cx="1947300" cy="443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5" name="Google Shape;155;p18"/>
          <p:cNvSpPr txBox="1"/>
          <p:nvPr>
            <p:ph idx="1" type="subTitle"/>
          </p:nvPr>
        </p:nvSpPr>
        <p:spPr>
          <a:xfrm>
            <a:off x="1419950" y="2103875"/>
            <a:ext cx="2266200" cy="685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6" name="Google Shape;156;p18"/>
          <p:cNvSpPr txBox="1"/>
          <p:nvPr>
            <p:ph idx="2" type="title"/>
          </p:nvPr>
        </p:nvSpPr>
        <p:spPr>
          <a:xfrm>
            <a:off x="5457850" y="1647775"/>
            <a:ext cx="1947300" cy="443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7" name="Google Shape;157;p18"/>
          <p:cNvSpPr txBox="1"/>
          <p:nvPr>
            <p:ph idx="3" type="subTitle"/>
          </p:nvPr>
        </p:nvSpPr>
        <p:spPr>
          <a:xfrm>
            <a:off x="5457850" y="2103875"/>
            <a:ext cx="2266200" cy="68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 name="Google Shape;158;p18"/>
          <p:cNvSpPr/>
          <p:nvPr/>
        </p:nvSpPr>
        <p:spPr>
          <a:xfrm>
            <a:off x="6676688" y="9953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txBox="1"/>
          <p:nvPr>
            <p:ph idx="4"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8"/>
          <p:cNvSpPr txBox="1"/>
          <p:nvPr>
            <p:ph idx="5" type="title"/>
          </p:nvPr>
        </p:nvSpPr>
        <p:spPr>
          <a:xfrm>
            <a:off x="1738850" y="3009775"/>
            <a:ext cx="1947300" cy="443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61" name="Google Shape;161;p18"/>
          <p:cNvSpPr txBox="1"/>
          <p:nvPr>
            <p:ph idx="6" type="subTitle"/>
          </p:nvPr>
        </p:nvSpPr>
        <p:spPr>
          <a:xfrm>
            <a:off x="1419950" y="3465825"/>
            <a:ext cx="2266200" cy="685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2" name="Google Shape;162;p18"/>
          <p:cNvSpPr txBox="1"/>
          <p:nvPr>
            <p:ph idx="7" type="title"/>
          </p:nvPr>
        </p:nvSpPr>
        <p:spPr>
          <a:xfrm>
            <a:off x="5457850" y="3009775"/>
            <a:ext cx="1947300" cy="443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63" name="Google Shape;163;p18"/>
          <p:cNvSpPr txBox="1"/>
          <p:nvPr>
            <p:ph idx="8" type="subTitle"/>
          </p:nvPr>
        </p:nvSpPr>
        <p:spPr>
          <a:xfrm>
            <a:off x="5457850" y="3465825"/>
            <a:ext cx="2266200" cy="68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 name="Google Shape;164;p18"/>
          <p:cNvSpPr/>
          <p:nvPr/>
        </p:nvSpPr>
        <p:spPr>
          <a:xfrm flipH="1" rot="2205433">
            <a:off x="6117286" y="-933923"/>
            <a:ext cx="3300411" cy="3300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flipH="1" rot="-8099956">
            <a:off x="-1509570" y="1749978"/>
            <a:ext cx="2994256" cy="2994295"/>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3_1">
    <p:spTree>
      <p:nvGrpSpPr>
        <p:cNvPr id="166" name="Shape 166"/>
        <p:cNvGrpSpPr/>
        <p:nvPr/>
      </p:nvGrpSpPr>
      <p:grpSpPr>
        <a:xfrm>
          <a:off x="0" y="0"/>
          <a:ext cx="0" cy="0"/>
          <a:chOff x="0" y="0"/>
          <a:chExt cx="0" cy="0"/>
        </a:xfrm>
      </p:grpSpPr>
      <p:sp>
        <p:nvSpPr>
          <p:cNvPr id="167" name="Google Shape;167;p19"/>
          <p:cNvSpPr txBox="1"/>
          <p:nvPr>
            <p:ph type="title"/>
          </p:nvPr>
        </p:nvSpPr>
        <p:spPr>
          <a:xfrm>
            <a:off x="1176745" y="178752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68" name="Google Shape;168;p19"/>
          <p:cNvSpPr txBox="1"/>
          <p:nvPr>
            <p:ph idx="1" type="subTitle"/>
          </p:nvPr>
        </p:nvSpPr>
        <p:spPr>
          <a:xfrm>
            <a:off x="1060350" y="2234045"/>
            <a:ext cx="21801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9" name="Google Shape;169;p19"/>
          <p:cNvSpPr txBox="1"/>
          <p:nvPr>
            <p:ph idx="2" type="title"/>
          </p:nvPr>
        </p:nvSpPr>
        <p:spPr>
          <a:xfrm>
            <a:off x="3598350" y="178752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70" name="Google Shape;170;p19"/>
          <p:cNvSpPr txBox="1"/>
          <p:nvPr>
            <p:ph idx="3" type="subTitle"/>
          </p:nvPr>
        </p:nvSpPr>
        <p:spPr>
          <a:xfrm>
            <a:off x="3500250" y="2234045"/>
            <a:ext cx="2143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1" name="Google Shape;171;p19"/>
          <p:cNvSpPr txBox="1"/>
          <p:nvPr>
            <p:ph idx="4" type="title"/>
          </p:nvPr>
        </p:nvSpPr>
        <p:spPr>
          <a:xfrm>
            <a:off x="6056255" y="178752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72" name="Google Shape;172;p19"/>
          <p:cNvSpPr txBox="1"/>
          <p:nvPr>
            <p:ph idx="5" type="subTitle"/>
          </p:nvPr>
        </p:nvSpPr>
        <p:spPr>
          <a:xfrm>
            <a:off x="5976151" y="2234045"/>
            <a:ext cx="2107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3" name="Google Shape;173;p19"/>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4" name="Google Shape;174;p19"/>
          <p:cNvSpPr/>
          <p:nvPr/>
        </p:nvSpPr>
        <p:spPr>
          <a:xfrm rot="-8628331">
            <a:off x="-493777" y="3617392"/>
            <a:ext cx="2591878" cy="259185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flipH="1" rot="3595944">
            <a:off x="7359195" y="-612379"/>
            <a:ext cx="3139411" cy="3139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txBox="1"/>
          <p:nvPr>
            <p:ph idx="7" type="title"/>
          </p:nvPr>
        </p:nvSpPr>
        <p:spPr>
          <a:xfrm>
            <a:off x="1176745" y="362570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77" name="Google Shape;177;p19"/>
          <p:cNvSpPr txBox="1"/>
          <p:nvPr>
            <p:ph idx="8" type="subTitle"/>
          </p:nvPr>
        </p:nvSpPr>
        <p:spPr>
          <a:xfrm>
            <a:off x="1060350" y="4072220"/>
            <a:ext cx="21801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8" name="Google Shape;178;p19"/>
          <p:cNvSpPr txBox="1"/>
          <p:nvPr>
            <p:ph idx="9" type="title"/>
          </p:nvPr>
        </p:nvSpPr>
        <p:spPr>
          <a:xfrm>
            <a:off x="3598350" y="362570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79" name="Google Shape;179;p19"/>
          <p:cNvSpPr txBox="1"/>
          <p:nvPr>
            <p:ph idx="13" type="subTitle"/>
          </p:nvPr>
        </p:nvSpPr>
        <p:spPr>
          <a:xfrm>
            <a:off x="3500250" y="4072220"/>
            <a:ext cx="2143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0" name="Google Shape;180;p19"/>
          <p:cNvSpPr txBox="1"/>
          <p:nvPr>
            <p:ph idx="14" type="title"/>
          </p:nvPr>
        </p:nvSpPr>
        <p:spPr>
          <a:xfrm>
            <a:off x="6056255" y="362570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81" name="Google Shape;181;p19"/>
          <p:cNvSpPr txBox="1"/>
          <p:nvPr>
            <p:ph idx="15" type="subTitle"/>
          </p:nvPr>
        </p:nvSpPr>
        <p:spPr>
          <a:xfrm>
            <a:off x="5976150" y="4072220"/>
            <a:ext cx="2107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82" name="Shape 182"/>
        <p:cNvGrpSpPr/>
        <p:nvPr/>
      </p:nvGrpSpPr>
      <p:grpSpPr>
        <a:xfrm>
          <a:off x="0" y="0"/>
          <a:ext cx="0" cy="0"/>
          <a:chOff x="0" y="0"/>
          <a:chExt cx="0" cy="0"/>
        </a:xfrm>
      </p:grpSpPr>
      <p:sp>
        <p:nvSpPr>
          <p:cNvPr id="183" name="Google Shape;183;p20"/>
          <p:cNvSpPr txBox="1"/>
          <p:nvPr>
            <p:ph type="title"/>
          </p:nvPr>
        </p:nvSpPr>
        <p:spPr>
          <a:xfrm>
            <a:off x="1291113" y="1641225"/>
            <a:ext cx="6561600" cy="1451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2650">
                <a:latin typeface="Sora"/>
                <a:ea typeface="Sora"/>
                <a:cs typeface="Sora"/>
                <a:sym typeface="Sora"/>
              </a:defRPr>
            </a:lvl1pPr>
            <a:lvl2pPr lvl="1" rtl="0" algn="r">
              <a:spcBef>
                <a:spcPts val="0"/>
              </a:spcBef>
              <a:spcAft>
                <a:spcPts val="0"/>
              </a:spcAft>
              <a:buSzPts val="2800"/>
              <a:buNone/>
              <a:defRPr>
                <a:latin typeface="Sora"/>
                <a:ea typeface="Sora"/>
                <a:cs typeface="Sora"/>
                <a:sym typeface="Sora"/>
              </a:defRPr>
            </a:lvl2pPr>
            <a:lvl3pPr lvl="2" rtl="0" algn="r">
              <a:spcBef>
                <a:spcPts val="0"/>
              </a:spcBef>
              <a:spcAft>
                <a:spcPts val="0"/>
              </a:spcAft>
              <a:buSzPts val="2800"/>
              <a:buNone/>
              <a:defRPr>
                <a:latin typeface="Sora"/>
                <a:ea typeface="Sora"/>
                <a:cs typeface="Sora"/>
                <a:sym typeface="Sora"/>
              </a:defRPr>
            </a:lvl3pPr>
            <a:lvl4pPr lvl="3" rtl="0" algn="r">
              <a:spcBef>
                <a:spcPts val="0"/>
              </a:spcBef>
              <a:spcAft>
                <a:spcPts val="0"/>
              </a:spcAft>
              <a:buSzPts val="2800"/>
              <a:buNone/>
              <a:defRPr>
                <a:latin typeface="Sora"/>
                <a:ea typeface="Sora"/>
                <a:cs typeface="Sora"/>
                <a:sym typeface="Sora"/>
              </a:defRPr>
            </a:lvl4pPr>
            <a:lvl5pPr lvl="4" rtl="0" algn="r">
              <a:spcBef>
                <a:spcPts val="0"/>
              </a:spcBef>
              <a:spcAft>
                <a:spcPts val="0"/>
              </a:spcAft>
              <a:buSzPts val="2800"/>
              <a:buNone/>
              <a:defRPr>
                <a:latin typeface="Sora"/>
                <a:ea typeface="Sora"/>
                <a:cs typeface="Sora"/>
                <a:sym typeface="Sora"/>
              </a:defRPr>
            </a:lvl5pPr>
            <a:lvl6pPr lvl="5" rtl="0" algn="r">
              <a:spcBef>
                <a:spcPts val="0"/>
              </a:spcBef>
              <a:spcAft>
                <a:spcPts val="0"/>
              </a:spcAft>
              <a:buSzPts val="2800"/>
              <a:buNone/>
              <a:defRPr>
                <a:latin typeface="Sora"/>
                <a:ea typeface="Sora"/>
                <a:cs typeface="Sora"/>
                <a:sym typeface="Sora"/>
              </a:defRPr>
            </a:lvl6pPr>
            <a:lvl7pPr lvl="6" rtl="0" algn="r">
              <a:spcBef>
                <a:spcPts val="0"/>
              </a:spcBef>
              <a:spcAft>
                <a:spcPts val="0"/>
              </a:spcAft>
              <a:buSzPts val="2800"/>
              <a:buNone/>
              <a:defRPr>
                <a:latin typeface="Sora"/>
                <a:ea typeface="Sora"/>
                <a:cs typeface="Sora"/>
                <a:sym typeface="Sora"/>
              </a:defRPr>
            </a:lvl7pPr>
            <a:lvl8pPr lvl="7" rtl="0" algn="r">
              <a:spcBef>
                <a:spcPts val="0"/>
              </a:spcBef>
              <a:spcAft>
                <a:spcPts val="0"/>
              </a:spcAft>
              <a:buSzPts val="2800"/>
              <a:buNone/>
              <a:defRPr>
                <a:latin typeface="Sora"/>
                <a:ea typeface="Sora"/>
                <a:cs typeface="Sora"/>
                <a:sym typeface="Sora"/>
              </a:defRPr>
            </a:lvl8pPr>
            <a:lvl9pPr lvl="8" rtl="0" algn="r">
              <a:spcBef>
                <a:spcPts val="0"/>
              </a:spcBef>
              <a:spcAft>
                <a:spcPts val="0"/>
              </a:spcAft>
              <a:buSzPts val="2800"/>
              <a:buNone/>
              <a:defRPr>
                <a:latin typeface="Sora"/>
                <a:ea typeface="Sora"/>
                <a:cs typeface="Sora"/>
                <a:sym typeface="Sora"/>
              </a:defRPr>
            </a:lvl9pPr>
          </a:lstStyle>
          <a:p/>
        </p:txBody>
      </p:sp>
      <p:sp>
        <p:nvSpPr>
          <p:cNvPr id="184" name="Google Shape;184;p20"/>
          <p:cNvSpPr txBox="1"/>
          <p:nvPr>
            <p:ph idx="1" type="subTitle"/>
          </p:nvPr>
        </p:nvSpPr>
        <p:spPr>
          <a:xfrm>
            <a:off x="4759288" y="3119275"/>
            <a:ext cx="3093600" cy="579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2400">
                <a:solidFill>
                  <a:schemeClr val="accent4"/>
                </a:solidFill>
                <a:latin typeface="Saira SemiCondensed ExtraBold"/>
                <a:ea typeface="Saira SemiCondensed ExtraBold"/>
                <a:cs typeface="Saira SemiCondensed ExtraBold"/>
                <a:sym typeface="Saira SemiCondensed ExtraBold"/>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85" name="Google Shape;185;p20"/>
          <p:cNvSpPr/>
          <p:nvPr/>
        </p:nvSpPr>
        <p:spPr>
          <a:xfrm>
            <a:off x="1149825" y="45348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flipH="1" rot="-7272199">
            <a:off x="-39544" y="2460021"/>
            <a:ext cx="4385549" cy="43855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flipH="1" rot="3540770">
            <a:off x="5890121" y="-1405234"/>
            <a:ext cx="3287434" cy="328746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720800" y="2460300"/>
            <a:ext cx="4250400" cy="6849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500">
                <a:solidFill>
                  <a:schemeClr val="accent4"/>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 type="subTitle"/>
          </p:nvPr>
        </p:nvSpPr>
        <p:spPr>
          <a:xfrm>
            <a:off x="720800" y="3426900"/>
            <a:ext cx="4075800" cy="338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3"/>
          <p:cNvSpPr txBox="1"/>
          <p:nvPr>
            <p:ph hasCustomPrompt="1" idx="2" type="title"/>
          </p:nvPr>
        </p:nvSpPr>
        <p:spPr>
          <a:xfrm>
            <a:off x="720800" y="1041075"/>
            <a:ext cx="2218200" cy="1190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03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7" name="Google Shape;17;p3"/>
          <p:cNvSpPr/>
          <p:nvPr/>
        </p:nvSpPr>
        <p:spPr>
          <a:xfrm flipH="1" rot="489472">
            <a:off x="2869317" y="-755258"/>
            <a:ext cx="2994906" cy="299490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188" name="Shape 188"/>
        <p:cNvGrpSpPr/>
        <p:nvPr/>
      </p:nvGrpSpPr>
      <p:grpSpPr>
        <a:xfrm>
          <a:off x="0" y="0"/>
          <a:ext cx="0" cy="0"/>
          <a:chOff x="0" y="0"/>
          <a:chExt cx="0" cy="0"/>
        </a:xfrm>
      </p:grpSpPr>
      <p:sp>
        <p:nvSpPr>
          <p:cNvPr id="189" name="Google Shape;189;p21"/>
          <p:cNvSpPr txBox="1"/>
          <p:nvPr>
            <p:ph type="title"/>
          </p:nvPr>
        </p:nvSpPr>
        <p:spPr>
          <a:xfrm>
            <a:off x="631625" y="1353740"/>
            <a:ext cx="3805800" cy="55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5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0" name="Google Shape;190;p21"/>
          <p:cNvSpPr txBox="1"/>
          <p:nvPr>
            <p:ph idx="1" type="subTitle"/>
          </p:nvPr>
        </p:nvSpPr>
        <p:spPr>
          <a:xfrm>
            <a:off x="631625" y="2379500"/>
            <a:ext cx="4051200" cy="57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1" name="Google Shape;191;p21"/>
          <p:cNvSpPr/>
          <p:nvPr/>
        </p:nvSpPr>
        <p:spPr>
          <a:xfrm flipH="1" rot="-8100000">
            <a:off x="-265481" y="-1847706"/>
            <a:ext cx="3770571" cy="377057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txBox="1"/>
          <p:nvPr>
            <p:ph idx="2" type="body"/>
          </p:nvPr>
        </p:nvSpPr>
        <p:spPr>
          <a:xfrm>
            <a:off x="713225" y="3058645"/>
            <a:ext cx="3805800" cy="13953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accent1"/>
              </a:buClr>
              <a:buSzPts val="1800"/>
              <a:buFont typeface="Arimo"/>
              <a:buChar char="●"/>
              <a:defRPr sz="1400"/>
            </a:lvl1pPr>
            <a:lvl2pPr indent="-317500" lvl="1" marL="914400" rtl="0">
              <a:spcBef>
                <a:spcPts val="0"/>
              </a:spcBef>
              <a:spcAft>
                <a:spcPts val="0"/>
              </a:spcAft>
              <a:buClr>
                <a:schemeClr val="dk1"/>
              </a:buClr>
              <a:buSzPts val="1400"/>
              <a:buFont typeface="Arimo"/>
              <a:buChar char="○"/>
              <a:defRPr/>
            </a:lvl2pPr>
            <a:lvl3pPr indent="-317500" lvl="2" marL="1371600" rtl="0">
              <a:spcBef>
                <a:spcPts val="0"/>
              </a:spcBef>
              <a:spcAft>
                <a:spcPts val="0"/>
              </a:spcAft>
              <a:buClr>
                <a:schemeClr val="dk1"/>
              </a:buClr>
              <a:buSzPts val="1400"/>
              <a:buFont typeface="Arimo"/>
              <a:buChar char="■"/>
              <a:defRPr/>
            </a:lvl3pPr>
            <a:lvl4pPr indent="-317500" lvl="3" marL="1828800" rtl="0">
              <a:spcBef>
                <a:spcPts val="0"/>
              </a:spcBef>
              <a:spcAft>
                <a:spcPts val="0"/>
              </a:spcAft>
              <a:buClr>
                <a:schemeClr val="dk1"/>
              </a:buClr>
              <a:buSzPts val="1400"/>
              <a:buFont typeface="Arimo"/>
              <a:buChar char="●"/>
              <a:defRPr/>
            </a:lvl4pPr>
            <a:lvl5pPr indent="-317500" lvl="4" marL="2286000" rtl="0">
              <a:spcBef>
                <a:spcPts val="0"/>
              </a:spcBef>
              <a:spcAft>
                <a:spcPts val="0"/>
              </a:spcAft>
              <a:buClr>
                <a:schemeClr val="dk1"/>
              </a:buClr>
              <a:buSzPts val="1400"/>
              <a:buFont typeface="Arimo"/>
              <a:buChar char="○"/>
              <a:defRPr/>
            </a:lvl5pPr>
            <a:lvl6pPr indent="-317500" lvl="5" marL="2743200" rtl="0">
              <a:spcBef>
                <a:spcPts val="0"/>
              </a:spcBef>
              <a:spcAft>
                <a:spcPts val="0"/>
              </a:spcAft>
              <a:buClr>
                <a:schemeClr val="dk1"/>
              </a:buClr>
              <a:buSzPts val="1400"/>
              <a:buFont typeface="Arimo"/>
              <a:buChar char="■"/>
              <a:defRPr/>
            </a:lvl6pPr>
            <a:lvl7pPr indent="-317500" lvl="6" marL="3200400" rtl="0">
              <a:spcBef>
                <a:spcPts val="0"/>
              </a:spcBef>
              <a:spcAft>
                <a:spcPts val="0"/>
              </a:spcAft>
              <a:buClr>
                <a:schemeClr val="dk1"/>
              </a:buClr>
              <a:buSzPts val="1400"/>
              <a:buFont typeface="Arimo"/>
              <a:buChar char="●"/>
              <a:defRPr/>
            </a:lvl7pPr>
            <a:lvl8pPr indent="-317500" lvl="7" marL="3657600" rtl="0">
              <a:spcBef>
                <a:spcPts val="0"/>
              </a:spcBef>
              <a:spcAft>
                <a:spcPts val="0"/>
              </a:spcAft>
              <a:buClr>
                <a:schemeClr val="dk1"/>
              </a:buClr>
              <a:buSzPts val="1400"/>
              <a:buFont typeface="Arimo"/>
              <a:buChar char="○"/>
              <a:defRPr/>
            </a:lvl8pPr>
            <a:lvl9pPr indent="-317500" lvl="8" marL="4114800" rtl="0">
              <a:spcBef>
                <a:spcPts val="0"/>
              </a:spcBef>
              <a:spcAft>
                <a:spcPts val="0"/>
              </a:spcAft>
              <a:buClr>
                <a:schemeClr val="dk1"/>
              </a:buClr>
              <a:buSzPts val="1400"/>
              <a:buFont typeface="Arimo"/>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94" name="Shape 194"/>
        <p:cNvGrpSpPr/>
        <p:nvPr/>
      </p:nvGrpSpPr>
      <p:grpSpPr>
        <a:xfrm>
          <a:off x="0" y="0"/>
          <a:ext cx="0" cy="0"/>
          <a:chOff x="0" y="0"/>
          <a:chExt cx="0" cy="0"/>
        </a:xfrm>
      </p:grpSpPr>
      <p:sp>
        <p:nvSpPr>
          <p:cNvPr id="195" name="Google Shape;195;p22"/>
          <p:cNvSpPr txBox="1"/>
          <p:nvPr>
            <p:ph type="title"/>
          </p:nvPr>
        </p:nvSpPr>
        <p:spPr>
          <a:xfrm>
            <a:off x="713225" y="1188925"/>
            <a:ext cx="3380400" cy="2340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700"/>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6" name="Google Shape;196;p22"/>
          <p:cNvSpPr txBox="1"/>
          <p:nvPr>
            <p:ph idx="1" type="subTitle"/>
          </p:nvPr>
        </p:nvSpPr>
        <p:spPr>
          <a:xfrm>
            <a:off x="713225" y="3627300"/>
            <a:ext cx="3266100" cy="100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7" name="Google Shape;197;p22"/>
          <p:cNvSpPr/>
          <p:nvPr/>
        </p:nvSpPr>
        <p:spPr>
          <a:xfrm flipH="1" rot="3600003">
            <a:off x="5900483" y="3312922"/>
            <a:ext cx="3287417" cy="328749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198" name="Shape 198"/>
        <p:cNvGrpSpPr/>
        <p:nvPr/>
      </p:nvGrpSpPr>
      <p:grpSpPr>
        <a:xfrm>
          <a:off x="0" y="0"/>
          <a:ext cx="0" cy="0"/>
          <a:chOff x="0" y="0"/>
          <a:chExt cx="0" cy="0"/>
        </a:xfrm>
      </p:grpSpPr>
      <p:sp>
        <p:nvSpPr>
          <p:cNvPr id="199" name="Google Shape;199;p23"/>
          <p:cNvSpPr txBox="1"/>
          <p:nvPr>
            <p:ph type="title"/>
          </p:nvPr>
        </p:nvSpPr>
        <p:spPr>
          <a:xfrm>
            <a:off x="631625" y="2039540"/>
            <a:ext cx="3805800" cy="55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5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00" name="Google Shape;200;p23"/>
          <p:cNvSpPr txBox="1"/>
          <p:nvPr>
            <p:ph idx="1" type="subTitle"/>
          </p:nvPr>
        </p:nvSpPr>
        <p:spPr>
          <a:xfrm>
            <a:off x="631625" y="2711675"/>
            <a:ext cx="4051200" cy="76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1" name="Google Shape;201;p23"/>
          <p:cNvSpPr/>
          <p:nvPr/>
        </p:nvSpPr>
        <p:spPr>
          <a:xfrm rot="9000020">
            <a:off x="7089177" y="-831705"/>
            <a:ext cx="2447629" cy="244762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
    <p:spTree>
      <p:nvGrpSpPr>
        <p:cNvPr id="202" name="Shape 202"/>
        <p:cNvGrpSpPr/>
        <p:nvPr/>
      </p:nvGrpSpPr>
      <p:grpSpPr>
        <a:xfrm>
          <a:off x="0" y="0"/>
          <a:ext cx="0" cy="0"/>
          <a:chOff x="0" y="0"/>
          <a:chExt cx="0" cy="0"/>
        </a:xfrm>
      </p:grpSpPr>
      <p:sp>
        <p:nvSpPr>
          <p:cNvPr id="203" name="Google Shape;203;p24"/>
          <p:cNvSpPr txBox="1"/>
          <p:nvPr>
            <p:ph type="title"/>
          </p:nvPr>
        </p:nvSpPr>
        <p:spPr>
          <a:xfrm>
            <a:off x="4610825" y="2039540"/>
            <a:ext cx="3805800" cy="55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3500">
                <a:solidFill>
                  <a:schemeClr val="accent4"/>
                </a:solidFill>
              </a:defRPr>
            </a:lvl1pPr>
            <a:lvl2pPr lvl="1" rtl="0" algn="r">
              <a:spcBef>
                <a:spcPts val="0"/>
              </a:spcBef>
              <a:spcAft>
                <a:spcPts val="0"/>
              </a:spcAft>
              <a:buSzPts val="2800"/>
              <a:buNone/>
              <a:defRPr>
                <a:latin typeface="Sora"/>
                <a:ea typeface="Sora"/>
                <a:cs typeface="Sora"/>
                <a:sym typeface="Sora"/>
              </a:defRPr>
            </a:lvl2pPr>
            <a:lvl3pPr lvl="2" rtl="0" algn="r">
              <a:spcBef>
                <a:spcPts val="0"/>
              </a:spcBef>
              <a:spcAft>
                <a:spcPts val="0"/>
              </a:spcAft>
              <a:buSzPts val="2800"/>
              <a:buNone/>
              <a:defRPr>
                <a:latin typeface="Sora"/>
                <a:ea typeface="Sora"/>
                <a:cs typeface="Sora"/>
                <a:sym typeface="Sora"/>
              </a:defRPr>
            </a:lvl3pPr>
            <a:lvl4pPr lvl="3" rtl="0" algn="r">
              <a:spcBef>
                <a:spcPts val="0"/>
              </a:spcBef>
              <a:spcAft>
                <a:spcPts val="0"/>
              </a:spcAft>
              <a:buSzPts val="2800"/>
              <a:buNone/>
              <a:defRPr>
                <a:latin typeface="Sora"/>
                <a:ea typeface="Sora"/>
                <a:cs typeface="Sora"/>
                <a:sym typeface="Sora"/>
              </a:defRPr>
            </a:lvl4pPr>
            <a:lvl5pPr lvl="4" rtl="0" algn="r">
              <a:spcBef>
                <a:spcPts val="0"/>
              </a:spcBef>
              <a:spcAft>
                <a:spcPts val="0"/>
              </a:spcAft>
              <a:buSzPts val="2800"/>
              <a:buNone/>
              <a:defRPr>
                <a:latin typeface="Sora"/>
                <a:ea typeface="Sora"/>
                <a:cs typeface="Sora"/>
                <a:sym typeface="Sora"/>
              </a:defRPr>
            </a:lvl5pPr>
            <a:lvl6pPr lvl="5" rtl="0" algn="r">
              <a:spcBef>
                <a:spcPts val="0"/>
              </a:spcBef>
              <a:spcAft>
                <a:spcPts val="0"/>
              </a:spcAft>
              <a:buSzPts val="2800"/>
              <a:buNone/>
              <a:defRPr>
                <a:latin typeface="Sora"/>
                <a:ea typeface="Sora"/>
                <a:cs typeface="Sora"/>
                <a:sym typeface="Sora"/>
              </a:defRPr>
            </a:lvl6pPr>
            <a:lvl7pPr lvl="6" rtl="0" algn="r">
              <a:spcBef>
                <a:spcPts val="0"/>
              </a:spcBef>
              <a:spcAft>
                <a:spcPts val="0"/>
              </a:spcAft>
              <a:buSzPts val="2800"/>
              <a:buNone/>
              <a:defRPr>
                <a:latin typeface="Sora"/>
                <a:ea typeface="Sora"/>
                <a:cs typeface="Sora"/>
                <a:sym typeface="Sora"/>
              </a:defRPr>
            </a:lvl7pPr>
            <a:lvl8pPr lvl="7" rtl="0" algn="r">
              <a:spcBef>
                <a:spcPts val="0"/>
              </a:spcBef>
              <a:spcAft>
                <a:spcPts val="0"/>
              </a:spcAft>
              <a:buSzPts val="2800"/>
              <a:buNone/>
              <a:defRPr>
                <a:latin typeface="Sora"/>
                <a:ea typeface="Sora"/>
                <a:cs typeface="Sora"/>
                <a:sym typeface="Sora"/>
              </a:defRPr>
            </a:lvl8pPr>
            <a:lvl9pPr lvl="8" rtl="0" algn="r">
              <a:spcBef>
                <a:spcPts val="0"/>
              </a:spcBef>
              <a:spcAft>
                <a:spcPts val="0"/>
              </a:spcAft>
              <a:buSzPts val="2800"/>
              <a:buNone/>
              <a:defRPr>
                <a:latin typeface="Sora"/>
                <a:ea typeface="Sora"/>
                <a:cs typeface="Sora"/>
                <a:sym typeface="Sora"/>
              </a:defRPr>
            </a:lvl9pPr>
          </a:lstStyle>
          <a:p/>
        </p:txBody>
      </p:sp>
      <p:sp>
        <p:nvSpPr>
          <p:cNvPr id="204" name="Google Shape;204;p24"/>
          <p:cNvSpPr txBox="1"/>
          <p:nvPr>
            <p:ph idx="1" type="subTitle"/>
          </p:nvPr>
        </p:nvSpPr>
        <p:spPr>
          <a:xfrm>
            <a:off x="4365425" y="2711675"/>
            <a:ext cx="4051200" cy="76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05" name="Google Shape;205;p24"/>
          <p:cNvSpPr/>
          <p:nvPr/>
        </p:nvSpPr>
        <p:spPr>
          <a:xfrm rot="-1800031">
            <a:off x="-348730" y="2640965"/>
            <a:ext cx="3286064" cy="328608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
    <p:spTree>
      <p:nvGrpSpPr>
        <p:cNvPr id="206" name="Shape 206"/>
        <p:cNvGrpSpPr/>
        <p:nvPr/>
      </p:nvGrpSpPr>
      <p:grpSpPr>
        <a:xfrm>
          <a:off x="0" y="0"/>
          <a:ext cx="0" cy="0"/>
          <a:chOff x="0" y="0"/>
          <a:chExt cx="0" cy="0"/>
        </a:xfrm>
      </p:grpSpPr>
      <p:sp>
        <p:nvSpPr>
          <p:cNvPr id="207" name="Google Shape;207;p25"/>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8" name="Google Shape;208;p25"/>
          <p:cNvSpPr txBox="1"/>
          <p:nvPr>
            <p:ph idx="1" type="body"/>
          </p:nvPr>
        </p:nvSpPr>
        <p:spPr>
          <a:xfrm>
            <a:off x="717425" y="1524450"/>
            <a:ext cx="4099800" cy="23994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accent1"/>
              </a:buClr>
              <a:buSzPts val="1800"/>
              <a:buFont typeface="Arimo"/>
              <a:buChar char="●"/>
              <a:defRPr sz="1400"/>
            </a:lvl1pPr>
            <a:lvl2pPr indent="-317500" lvl="1" marL="914400" rtl="0">
              <a:spcBef>
                <a:spcPts val="0"/>
              </a:spcBef>
              <a:spcAft>
                <a:spcPts val="0"/>
              </a:spcAft>
              <a:buClr>
                <a:schemeClr val="dk1"/>
              </a:buClr>
              <a:buSzPts val="1400"/>
              <a:buFont typeface="Arimo"/>
              <a:buChar char="○"/>
              <a:defRPr/>
            </a:lvl2pPr>
            <a:lvl3pPr indent="-317500" lvl="2" marL="1371600" rtl="0">
              <a:spcBef>
                <a:spcPts val="0"/>
              </a:spcBef>
              <a:spcAft>
                <a:spcPts val="0"/>
              </a:spcAft>
              <a:buClr>
                <a:schemeClr val="dk1"/>
              </a:buClr>
              <a:buSzPts val="1400"/>
              <a:buFont typeface="Arimo"/>
              <a:buChar char="■"/>
              <a:defRPr/>
            </a:lvl3pPr>
            <a:lvl4pPr indent="-317500" lvl="3" marL="1828800" rtl="0">
              <a:spcBef>
                <a:spcPts val="0"/>
              </a:spcBef>
              <a:spcAft>
                <a:spcPts val="0"/>
              </a:spcAft>
              <a:buClr>
                <a:schemeClr val="dk1"/>
              </a:buClr>
              <a:buSzPts val="1400"/>
              <a:buFont typeface="Arimo"/>
              <a:buChar char="●"/>
              <a:defRPr/>
            </a:lvl4pPr>
            <a:lvl5pPr indent="-317500" lvl="4" marL="2286000" rtl="0">
              <a:spcBef>
                <a:spcPts val="0"/>
              </a:spcBef>
              <a:spcAft>
                <a:spcPts val="0"/>
              </a:spcAft>
              <a:buClr>
                <a:schemeClr val="dk1"/>
              </a:buClr>
              <a:buSzPts val="1400"/>
              <a:buFont typeface="Arimo"/>
              <a:buChar char="○"/>
              <a:defRPr/>
            </a:lvl5pPr>
            <a:lvl6pPr indent="-317500" lvl="5" marL="2743200" rtl="0">
              <a:spcBef>
                <a:spcPts val="0"/>
              </a:spcBef>
              <a:spcAft>
                <a:spcPts val="0"/>
              </a:spcAft>
              <a:buClr>
                <a:schemeClr val="dk1"/>
              </a:buClr>
              <a:buSzPts val="1400"/>
              <a:buFont typeface="Arimo"/>
              <a:buChar char="■"/>
              <a:defRPr/>
            </a:lvl6pPr>
            <a:lvl7pPr indent="-317500" lvl="6" marL="3200400" rtl="0">
              <a:spcBef>
                <a:spcPts val="0"/>
              </a:spcBef>
              <a:spcAft>
                <a:spcPts val="0"/>
              </a:spcAft>
              <a:buClr>
                <a:schemeClr val="dk1"/>
              </a:buClr>
              <a:buSzPts val="1400"/>
              <a:buFont typeface="Arimo"/>
              <a:buChar char="●"/>
              <a:defRPr/>
            </a:lvl7pPr>
            <a:lvl8pPr indent="-317500" lvl="7" marL="3657600" rtl="0">
              <a:spcBef>
                <a:spcPts val="0"/>
              </a:spcBef>
              <a:spcAft>
                <a:spcPts val="0"/>
              </a:spcAft>
              <a:buClr>
                <a:schemeClr val="dk1"/>
              </a:buClr>
              <a:buSzPts val="1400"/>
              <a:buFont typeface="Arimo"/>
              <a:buChar char="○"/>
              <a:defRPr/>
            </a:lvl8pPr>
            <a:lvl9pPr indent="-317500" lvl="8" marL="4114800" rtl="0">
              <a:spcBef>
                <a:spcPts val="0"/>
              </a:spcBef>
              <a:spcAft>
                <a:spcPts val="0"/>
              </a:spcAft>
              <a:buClr>
                <a:schemeClr val="dk1"/>
              </a:buClr>
              <a:buSzPts val="1400"/>
              <a:buFont typeface="Arimo"/>
              <a:buChar char="■"/>
              <a:defRPr/>
            </a:lvl9pPr>
          </a:lstStyle>
          <a:p/>
        </p:txBody>
      </p:sp>
      <p:sp>
        <p:nvSpPr>
          <p:cNvPr id="209" name="Google Shape;209;p25"/>
          <p:cNvSpPr/>
          <p:nvPr/>
        </p:nvSpPr>
        <p:spPr>
          <a:xfrm flipH="1" rot="1799997">
            <a:off x="6537827" y="30810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210" name="Shape 210"/>
        <p:cNvGrpSpPr/>
        <p:nvPr/>
      </p:nvGrpSpPr>
      <p:grpSpPr>
        <a:xfrm>
          <a:off x="0" y="0"/>
          <a:ext cx="0" cy="0"/>
          <a:chOff x="0" y="0"/>
          <a:chExt cx="0" cy="0"/>
        </a:xfrm>
      </p:grpSpPr>
      <p:sp>
        <p:nvSpPr>
          <p:cNvPr id="211" name="Google Shape;211;p26"/>
          <p:cNvSpPr txBox="1"/>
          <p:nvPr>
            <p:ph hasCustomPrompt="1" type="title"/>
          </p:nvPr>
        </p:nvSpPr>
        <p:spPr>
          <a:xfrm>
            <a:off x="878775" y="498094"/>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2" name="Google Shape;212;p26"/>
          <p:cNvSpPr txBox="1"/>
          <p:nvPr>
            <p:ph idx="1" type="subTitle"/>
          </p:nvPr>
        </p:nvSpPr>
        <p:spPr>
          <a:xfrm>
            <a:off x="531075" y="1536319"/>
            <a:ext cx="2409900" cy="48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26"/>
          <p:cNvSpPr txBox="1"/>
          <p:nvPr>
            <p:ph hasCustomPrompt="1" idx="2" type="title"/>
          </p:nvPr>
        </p:nvSpPr>
        <p:spPr>
          <a:xfrm>
            <a:off x="3714750" y="1809788"/>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4" name="Google Shape;214;p26"/>
          <p:cNvSpPr txBox="1"/>
          <p:nvPr>
            <p:ph idx="3" type="subTitle"/>
          </p:nvPr>
        </p:nvSpPr>
        <p:spPr>
          <a:xfrm>
            <a:off x="3367050" y="2848013"/>
            <a:ext cx="2409900" cy="48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5" name="Google Shape;215;p26"/>
          <p:cNvSpPr txBox="1"/>
          <p:nvPr>
            <p:ph hasCustomPrompt="1" idx="4" type="title"/>
          </p:nvPr>
        </p:nvSpPr>
        <p:spPr>
          <a:xfrm>
            <a:off x="6550725" y="3121481"/>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6" name="Google Shape;216;p26"/>
          <p:cNvSpPr txBox="1"/>
          <p:nvPr>
            <p:ph idx="5" type="subTitle"/>
          </p:nvPr>
        </p:nvSpPr>
        <p:spPr>
          <a:xfrm>
            <a:off x="6203025" y="4159706"/>
            <a:ext cx="2409900" cy="48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7" name="Google Shape;217;p26"/>
          <p:cNvSpPr/>
          <p:nvPr/>
        </p:nvSpPr>
        <p:spPr>
          <a:xfrm rot="9000010">
            <a:off x="5763960" y="-1246672"/>
            <a:ext cx="3812743" cy="381274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rot="-1799997">
            <a:off x="-717398"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4_1">
    <p:spTree>
      <p:nvGrpSpPr>
        <p:cNvPr id="219" name="Shape 219"/>
        <p:cNvGrpSpPr/>
        <p:nvPr/>
      </p:nvGrpSpPr>
      <p:grpSpPr>
        <a:xfrm>
          <a:off x="0" y="0"/>
          <a:ext cx="0" cy="0"/>
          <a:chOff x="0" y="0"/>
          <a:chExt cx="0" cy="0"/>
        </a:xfrm>
      </p:grpSpPr>
      <p:sp>
        <p:nvSpPr>
          <p:cNvPr id="220" name="Google Shape;220;p27"/>
          <p:cNvSpPr txBox="1"/>
          <p:nvPr>
            <p:ph hasCustomPrompt="1" type="title"/>
          </p:nvPr>
        </p:nvSpPr>
        <p:spPr>
          <a:xfrm>
            <a:off x="745459" y="1736319"/>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1" name="Google Shape;221;p27"/>
          <p:cNvSpPr txBox="1"/>
          <p:nvPr>
            <p:ph idx="1" type="subTitle"/>
          </p:nvPr>
        </p:nvSpPr>
        <p:spPr>
          <a:xfrm>
            <a:off x="745459"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2" name="Google Shape;222;p27"/>
          <p:cNvSpPr txBox="1"/>
          <p:nvPr>
            <p:ph hasCustomPrompt="1" idx="2" type="title"/>
          </p:nvPr>
        </p:nvSpPr>
        <p:spPr>
          <a:xfrm>
            <a:off x="2724985" y="1736313"/>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3" name="Google Shape;223;p27"/>
          <p:cNvSpPr txBox="1"/>
          <p:nvPr>
            <p:ph idx="3" type="subTitle"/>
          </p:nvPr>
        </p:nvSpPr>
        <p:spPr>
          <a:xfrm>
            <a:off x="2724985"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4" name="Google Shape;224;p27"/>
          <p:cNvSpPr txBox="1"/>
          <p:nvPr>
            <p:ph hasCustomPrompt="1" idx="4" type="title"/>
          </p:nvPr>
        </p:nvSpPr>
        <p:spPr>
          <a:xfrm>
            <a:off x="4704509" y="1736331"/>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5" name="Google Shape;225;p27"/>
          <p:cNvSpPr txBox="1"/>
          <p:nvPr>
            <p:ph idx="5" type="subTitle"/>
          </p:nvPr>
        </p:nvSpPr>
        <p:spPr>
          <a:xfrm>
            <a:off x="4704509"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6" name="Google Shape;226;p27"/>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7" name="Google Shape;227;p27"/>
          <p:cNvSpPr txBox="1"/>
          <p:nvPr>
            <p:ph hasCustomPrompt="1" idx="7" type="title"/>
          </p:nvPr>
        </p:nvSpPr>
        <p:spPr>
          <a:xfrm>
            <a:off x="6684034" y="1736331"/>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8" name="Google Shape;228;p27"/>
          <p:cNvSpPr txBox="1"/>
          <p:nvPr>
            <p:ph idx="8" type="subTitle"/>
          </p:nvPr>
        </p:nvSpPr>
        <p:spPr>
          <a:xfrm>
            <a:off x="6684034"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9" name="Google Shape;229;p27"/>
          <p:cNvSpPr txBox="1"/>
          <p:nvPr>
            <p:ph idx="9" type="title"/>
          </p:nvPr>
        </p:nvSpPr>
        <p:spPr>
          <a:xfrm>
            <a:off x="745466" y="3179600"/>
            <a:ext cx="17145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2400">
                <a:solidFill>
                  <a:schemeClr val="accent4"/>
                </a:solidFill>
              </a:defRPr>
            </a:lvl1pPr>
            <a:lvl2pPr lvl="1">
              <a:spcBef>
                <a:spcPts val="0"/>
              </a:spcBef>
              <a:spcAft>
                <a:spcPts val="0"/>
              </a:spcAft>
              <a:buSzPts val="2800"/>
              <a:buNone/>
              <a:defRPr>
                <a:latin typeface="Sora"/>
                <a:ea typeface="Sora"/>
                <a:cs typeface="Sora"/>
                <a:sym typeface="Sora"/>
              </a:defRPr>
            </a:lvl2pPr>
            <a:lvl3pPr lvl="2">
              <a:spcBef>
                <a:spcPts val="0"/>
              </a:spcBef>
              <a:spcAft>
                <a:spcPts val="0"/>
              </a:spcAft>
              <a:buSzPts val="2800"/>
              <a:buNone/>
              <a:defRPr>
                <a:latin typeface="Sora"/>
                <a:ea typeface="Sora"/>
                <a:cs typeface="Sora"/>
                <a:sym typeface="Sora"/>
              </a:defRPr>
            </a:lvl3pPr>
            <a:lvl4pPr lvl="3">
              <a:spcBef>
                <a:spcPts val="0"/>
              </a:spcBef>
              <a:spcAft>
                <a:spcPts val="0"/>
              </a:spcAft>
              <a:buSzPts val="2800"/>
              <a:buNone/>
              <a:defRPr>
                <a:latin typeface="Sora"/>
                <a:ea typeface="Sora"/>
                <a:cs typeface="Sora"/>
                <a:sym typeface="Sora"/>
              </a:defRPr>
            </a:lvl4pPr>
            <a:lvl5pPr lvl="4">
              <a:spcBef>
                <a:spcPts val="0"/>
              </a:spcBef>
              <a:spcAft>
                <a:spcPts val="0"/>
              </a:spcAft>
              <a:buSzPts val="2800"/>
              <a:buNone/>
              <a:defRPr>
                <a:latin typeface="Sora"/>
                <a:ea typeface="Sora"/>
                <a:cs typeface="Sora"/>
                <a:sym typeface="Sora"/>
              </a:defRPr>
            </a:lvl5pPr>
            <a:lvl6pPr lvl="5">
              <a:spcBef>
                <a:spcPts val="0"/>
              </a:spcBef>
              <a:spcAft>
                <a:spcPts val="0"/>
              </a:spcAft>
              <a:buSzPts val="2800"/>
              <a:buNone/>
              <a:defRPr>
                <a:latin typeface="Sora"/>
                <a:ea typeface="Sora"/>
                <a:cs typeface="Sora"/>
                <a:sym typeface="Sora"/>
              </a:defRPr>
            </a:lvl6pPr>
            <a:lvl7pPr lvl="6">
              <a:spcBef>
                <a:spcPts val="0"/>
              </a:spcBef>
              <a:spcAft>
                <a:spcPts val="0"/>
              </a:spcAft>
              <a:buSzPts val="2800"/>
              <a:buNone/>
              <a:defRPr>
                <a:latin typeface="Sora"/>
                <a:ea typeface="Sora"/>
                <a:cs typeface="Sora"/>
                <a:sym typeface="Sora"/>
              </a:defRPr>
            </a:lvl7pPr>
            <a:lvl8pPr lvl="7">
              <a:spcBef>
                <a:spcPts val="0"/>
              </a:spcBef>
              <a:spcAft>
                <a:spcPts val="0"/>
              </a:spcAft>
              <a:buSzPts val="2800"/>
              <a:buNone/>
              <a:defRPr>
                <a:latin typeface="Sora"/>
                <a:ea typeface="Sora"/>
                <a:cs typeface="Sora"/>
                <a:sym typeface="Sora"/>
              </a:defRPr>
            </a:lvl8pPr>
            <a:lvl9pPr lvl="8">
              <a:spcBef>
                <a:spcPts val="0"/>
              </a:spcBef>
              <a:spcAft>
                <a:spcPts val="0"/>
              </a:spcAft>
              <a:buSzPts val="2800"/>
              <a:buNone/>
              <a:defRPr>
                <a:latin typeface="Sora"/>
                <a:ea typeface="Sora"/>
                <a:cs typeface="Sora"/>
                <a:sym typeface="Sora"/>
              </a:defRPr>
            </a:lvl9pPr>
          </a:lstStyle>
          <a:p/>
        </p:txBody>
      </p:sp>
      <p:sp>
        <p:nvSpPr>
          <p:cNvPr id="230" name="Google Shape;230;p27"/>
          <p:cNvSpPr txBox="1"/>
          <p:nvPr>
            <p:ph idx="13" type="title"/>
          </p:nvPr>
        </p:nvSpPr>
        <p:spPr>
          <a:xfrm>
            <a:off x="2724991"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1" name="Google Shape;231;p27"/>
          <p:cNvSpPr txBox="1"/>
          <p:nvPr>
            <p:ph idx="14" type="title"/>
          </p:nvPr>
        </p:nvSpPr>
        <p:spPr>
          <a:xfrm>
            <a:off x="4704516"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2" name="Google Shape;232;p27"/>
          <p:cNvSpPr txBox="1"/>
          <p:nvPr>
            <p:ph idx="15" type="title"/>
          </p:nvPr>
        </p:nvSpPr>
        <p:spPr>
          <a:xfrm>
            <a:off x="6684041"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3" name="Google Shape;233;p27"/>
          <p:cNvSpPr/>
          <p:nvPr/>
        </p:nvSpPr>
        <p:spPr>
          <a:xfrm flipH="1" rot="2205458">
            <a:off x="5769156" y="-1232633"/>
            <a:ext cx="3544286" cy="354428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
    <p:spTree>
      <p:nvGrpSpPr>
        <p:cNvPr id="234" name="Shape 234"/>
        <p:cNvGrpSpPr/>
        <p:nvPr/>
      </p:nvGrpSpPr>
      <p:grpSpPr>
        <a:xfrm>
          <a:off x="0" y="0"/>
          <a:ext cx="0" cy="0"/>
          <a:chOff x="0" y="0"/>
          <a:chExt cx="0" cy="0"/>
        </a:xfrm>
      </p:grpSpPr>
      <p:sp>
        <p:nvSpPr>
          <p:cNvPr id="235" name="Google Shape;235;p28"/>
          <p:cNvSpPr txBox="1"/>
          <p:nvPr>
            <p:ph type="title"/>
          </p:nvPr>
        </p:nvSpPr>
        <p:spPr>
          <a:xfrm flipH="1">
            <a:off x="4197425" y="2460300"/>
            <a:ext cx="4250400" cy="68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500">
                <a:solidFill>
                  <a:schemeClr val="accent4"/>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236" name="Google Shape;236;p28"/>
          <p:cNvSpPr txBox="1"/>
          <p:nvPr>
            <p:ph idx="1" type="subTitle"/>
          </p:nvPr>
        </p:nvSpPr>
        <p:spPr>
          <a:xfrm flipH="1">
            <a:off x="4372025" y="3426900"/>
            <a:ext cx="4075800" cy="33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37" name="Google Shape;237;p28"/>
          <p:cNvSpPr txBox="1"/>
          <p:nvPr>
            <p:ph hasCustomPrompt="1" idx="2" type="title"/>
          </p:nvPr>
        </p:nvSpPr>
        <p:spPr>
          <a:xfrm flipH="1">
            <a:off x="6229625" y="1174425"/>
            <a:ext cx="2218200" cy="119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103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238" name="Google Shape;238;p28"/>
          <p:cNvSpPr/>
          <p:nvPr/>
        </p:nvSpPr>
        <p:spPr>
          <a:xfrm flipH="1" rot="-7417684">
            <a:off x="-287063" y="-1324932"/>
            <a:ext cx="3570751" cy="357075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p:nvPr/>
        </p:nvSpPr>
        <p:spPr>
          <a:xfrm flipH="1" rot="2700040">
            <a:off x="6166423" y="3141160"/>
            <a:ext cx="3287431" cy="3287470"/>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_1">
    <p:spTree>
      <p:nvGrpSpPr>
        <p:cNvPr id="240" name="Shape 240"/>
        <p:cNvGrpSpPr/>
        <p:nvPr/>
      </p:nvGrpSpPr>
      <p:grpSpPr>
        <a:xfrm>
          <a:off x="0" y="0"/>
          <a:ext cx="0" cy="0"/>
          <a:chOff x="0" y="0"/>
          <a:chExt cx="0" cy="0"/>
        </a:xfrm>
      </p:grpSpPr>
      <p:sp>
        <p:nvSpPr>
          <p:cNvPr id="241" name="Google Shape;241;p29"/>
          <p:cNvSpPr txBox="1"/>
          <p:nvPr>
            <p:ph type="title"/>
          </p:nvPr>
        </p:nvSpPr>
        <p:spPr>
          <a:xfrm flipH="1">
            <a:off x="2446800" y="2593650"/>
            <a:ext cx="4250400" cy="5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2" name="Google Shape;242;p29"/>
          <p:cNvSpPr txBox="1"/>
          <p:nvPr>
            <p:ph idx="1" type="subTitle"/>
          </p:nvPr>
        </p:nvSpPr>
        <p:spPr>
          <a:xfrm flipH="1">
            <a:off x="2534100" y="3512625"/>
            <a:ext cx="40758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3" name="Google Shape;243;p29"/>
          <p:cNvSpPr txBox="1"/>
          <p:nvPr>
            <p:ph hasCustomPrompt="1" idx="2" type="title"/>
          </p:nvPr>
        </p:nvSpPr>
        <p:spPr>
          <a:xfrm flipH="1">
            <a:off x="3462900" y="1341325"/>
            <a:ext cx="2218200" cy="111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4" name="Google Shape;244;p29"/>
          <p:cNvSpPr/>
          <p:nvPr/>
        </p:nvSpPr>
        <p:spPr>
          <a:xfrm flipH="1" rot="1805619">
            <a:off x="6380019" y="-1286635"/>
            <a:ext cx="3812736" cy="381273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_1_1">
    <p:spTree>
      <p:nvGrpSpPr>
        <p:cNvPr id="245" name="Shape 245"/>
        <p:cNvGrpSpPr/>
        <p:nvPr/>
      </p:nvGrpSpPr>
      <p:grpSpPr>
        <a:xfrm>
          <a:off x="0" y="0"/>
          <a:ext cx="0" cy="0"/>
          <a:chOff x="0" y="0"/>
          <a:chExt cx="0" cy="0"/>
        </a:xfrm>
      </p:grpSpPr>
      <p:sp>
        <p:nvSpPr>
          <p:cNvPr id="246" name="Google Shape;246;p30"/>
          <p:cNvSpPr txBox="1"/>
          <p:nvPr>
            <p:ph type="title"/>
          </p:nvPr>
        </p:nvSpPr>
        <p:spPr>
          <a:xfrm flipH="1">
            <a:off x="4483075" y="3494350"/>
            <a:ext cx="3947700" cy="522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7" name="Google Shape;247;p30"/>
          <p:cNvSpPr txBox="1"/>
          <p:nvPr>
            <p:ph idx="1" type="subTitle"/>
          </p:nvPr>
        </p:nvSpPr>
        <p:spPr>
          <a:xfrm flipH="1">
            <a:off x="4483000" y="4363475"/>
            <a:ext cx="3947700" cy="20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8" name="Google Shape;248;p30"/>
          <p:cNvSpPr txBox="1"/>
          <p:nvPr>
            <p:ph hasCustomPrompt="1" idx="2" type="title"/>
          </p:nvPr>
        </p:nvSpPr>
        <p:spPr>
          <a:xfrm flipH="1">
            <a:off x="2239413" y="3483000"/>
            <a:ext cx="2218200" cy="119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9" name="Google Shape;249;p30"/>
          <p:cNvSpPr/>
          <p:nvPr/>
        </p:nvSpPr>
        <p:spPr>
          <a:xfrm flipH="1" rot="611828">
            <a:off x="5476426" y="-627453"/>
            <a:ext cx="4200481" cy="420048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717425" y="1233417"/>
            <a:ext cx="7709100" cy="34164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accent3"/>
              </a:buClr>
              <a:buSzPts val="1200"/>
              <a:buAutoNum type="arabicPeriod"/>
              <a:defRPr sz="115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21" name="Google Shape;21;p4"/>
          <p:cNvSpPr/>
          <p:nvPr/>
        </p:nvSpPr>
        <p:spPr>
          <a:xfrm flipH="1" rot="2351518">
            <a:off x="6547852" y="-948225"/>
            <a:ext cx="3177085" cy="3177085"/>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5_1_1_1">
    <p:spTree>
      <p:nvGrpSpPr>
        <p:cNvPr id="250" name="Shape 250"/>
        <p:cNvGrpSpPr/>
        <p:nvPr/>
      </p:nvGrpSpPr>
      <p:grpSpPr>
        <a:xfrm>
          <a:off x="0" y="0"/>
          <a:ext cx="0" cy="0"/>
          <a:chOff x="0" y="0"/>
          <a:chExt cx="0" cy="0"/>
        </a:xfrm>
      </p:grpSpPr>
      <p:sp>
        <p:nvSpPr>
          <p:cNvPr id="251" name="Google Shape;251;p31"/>
          <p:cNvSpPr txBox="1"/>
          <p:nvPr>
            <p:ph type="title"/>
          </p:nvPr>
        </p:nvSpPr>
        <p:spPr>
          <a:xfrm flipH="1">
            <a:off x="3568600" y="751150"/>
            <a:ext cx="4250400" cy="596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2" name="Google Shape;252;p31"/>
          <p:cNvSpPr txBox="1"/>
          <p:nvPr>
            <p:ph idx="1" type="subTitle"/>
          </p:nvPr>
        </p:nvSpPr>
        <p:spPr>
          <a:xfrm flipH="1">
            <a:off x="3568588" y="1555825"/>
            <a:ext cx="40758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3" name="Google Shape;253;p31"/>
          <p:cNvSpPr txBox="1"/>
          <p:nvPr>
            <p:ph hasCustomPrompt="1" idx="2" type="title"/>
          </p:nvPr>
        </p:nvSpPr>
        <p:spPr>
          <a:xfrm flipH="1">
            <a:off x="1325013" y="739800"/>
            <a:ext cx="2218200" cy="119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54" name="Google Shape;254;p31"/>
          <p:cNvSpPr/>
          <p:nvPr/>
        </p:nvSpPr>
        <p:spPr>
          <a:xfrm rot="-8773762">
            <a:off x="-475907" y="2168822"/>
            <a:ext cx="3812749" cy="38127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flipH="1" rot="8743419">
            <a:off x="6093763" y="2743769"/>
            <a:ext cx="3287453" cy="328748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5_1_1_1_1">
    <p:spTree>
      <p:nvGrpSpPr>
        <p:cNvPr id="256" name="Shape 256"/>
        <p:cNvGrpSpPr/>
        <p:nvPr/>
      </p:nvGrpSpPr>
      <p:grpSpPr>
        <a:xfrm>
          <a:off x="0" y="0"/>
          <a:ext cx="0" cy="0"/>
          <a:chOff x="0" y="0"/>
          <a:chExt cx="0" cy="0"/>
        </a:xfrm>
      </p:grpSpPr>
      <p:sp>
        <p:nvSpPr>
          <p:cNvPr id="257" name="Google Shape;257;p32"/>
          <p:cNvSpPr txBox="1"/>
          <p:nvPr>
            <p:ph type="title"/>
          </p:nvPr>
        </p:nvSpPr>
        <p:spPr>
          <a:xfrm flipH="1">
            <a:off x="694188" y="2784488"/>
            <a:ext cx="4250400" cy="68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500">
                <a:solidFill>
                  <a:schemeClr val="accent4"/>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258" name="Google Shape;258;p32"/>
          <p:cNvSpPr txBox="1"/>
          <p:nvPr>
            <p:ph idx="1" type="subTitle"/>
          </p:nvPr>
        </p:nvSpPr>
        <p:spPr>
          <a:xfrm flipH="1">
            <a:off x="868788" y="3684413"/>
            <a:ext cx="4075800" cy="33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59" name="Google Shape;259;p32"/>
          <p:cNvSpPr txBox="1"/>
          <p:nvPr>
            <p:ph hasCustomPrompt="1" idx="2" type="title"/>
          </p:nvPr>
        </p:nvSpPr>
        <p:spPr>
          <a:xfrm flipH="1">
            <a:off x="2726388" y="1587413"/>
            <a:ext cx="2218200" cy="119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0" name="Google Shape;260;p32"/>
          <p:cNvSpPr/>
          <p:nvPr/>
        </p:nvSpPr>
        <p:spPr>
          <a:xfrm flipH="1" rot="10584227">
            <a:off x="5982502" y="3284721"/>
            <a:ext cx="3068274" cy="306822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2"/>
          <p:cNvSpPr/>
          <p:nvPr/>
        </p:nvSpPr>
        <p:spPr>
          <a:xfrm flipH="1" rot="-288175">
            <a:off x="282778" y="-1177452"/>
            <a:ext cx="4200506" cy="420050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262" name="Shape 262"/>
        <p:cNvGrpSpPr/>
        <p:nvPr/>
      </p:nvGrpSpPr>
      <p:grpSpPr>
        <a:xfrm>
          <a:off x="0" y="0"/>
          <a:ext cx="0" cy="0"/>
          <a:chOff x="0" y="0"/>
          <a:chExt cx="0" cy="0"/>
        </a:xfrm>
      </p:grpSpPr>
      <p:sp>
        <p:nvSpPr>
          <p:cNvPr id="263" name="Google Shape;263;p33"/>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4" name="Google Shape;264;p33"/>
          <p:cNvSpPr/>
          <p:nvPr/>
        </p:nvSpPr>
        <p:spPr>
          <a:xfrm flipH="1" rot="-1795176">
            <a:off x="7075320" y="-66879"/>
            <a:ext cx="2829136" cy="282913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_1">
    <p:spTree>
      <p:nvGrpSpPr>
        <p:cNvPr id="265" name="Shape 265"/>
        <p:cNvGrpSpPr/>
        <p:nvPr/>
      </p:nvGrpSpPr>
      <p:grpSpPr>
        <a:xfrm>
          <a:off x="0" y="0"/>
          <a:ext cx="0" cy="0"/>
          <a:chOff x="0" y="0"/>
          <a:chExt cx="0" cy="0"/>
        </a:xfrm>
      </p:grpSpPr>
      <p:sp>
        <p:nvSpPr>
          <p:cNvPr id="266" name="Google Shape;266;p34"/>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7" name="Google Shape;267;p34"/>
          <p:cNvSpPr/>
          <p:nvPr/>
        </p:nvSpPr>
        <p:spPr>
          <a:xfrm flipH="1" rot="3912584">
            <a:off x="6107223" y="-960517"/>
            <a:ext cx="3287411" cy="328748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_1_1">
    <p:spTree>
      <p:nvGrpSpPr>
        <p:cNvPr id="268" name="Shape 268"/>
        <p:cNvGrpSpPr/>
        <p:nvPr/>
      </p:nvGrpSpPr>
      <p:grpSpPr>
        <a:xfrm>
          <a:off x="0" y="0"/>
          <a:ext cx="0" cy="0"/>
          <a:chOff x="0" y="0"/>
          <a:chExt cx="0" cy="0"/>
        </a:xfrm>
      </p:grpSpPr>
      <p:sp>
        <p:nvSpPr>
          <p:cNvPr id="269" name="Google Shape;269;p35"/>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0" name="Google Shape;270;p35"/>
          <p:cNvSpPr/>
          <p:nvPr/>
        </p:nvSpPr>
        <p:spPr>
          <a:xfrm rot="-8773762">
            <a:off x="-499057" y="2427797"/>
            <a:ext cx="3812749" cy="38127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p:nvPr/>
        </p:nvSpPr>
        <p:spPr>
          <a:xfrm rot="2056581">
            <a:off x="6250763" y="-99344"/>
            <a:ext cx="3287453" cy="328748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6_1_1_1">
    <p:spTree>
      <p:nvGrpSpPr>
        <p:cNvPr id="272" name="Shape 272"/>
        <p:cNvGrpSpPr/>
        <p:nvPr/>
      </p:nvGrpSpPr>
      <p:grpSpPr>
        <a:xfrm>
          <a:off x="0" y="0"/>
          <a:ext cx="0" cy="0"/>
          <a:chOff x="0" y="0"/>
          <a:chExt cx="0" cy="0"/>
        </a:xfrm>
      </p:grpSpPr>
      <p:sp>
        <p:nvSpPr>
          <p:cNvPr id="273" name="Google Shape;273;p36"/>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4" name="Google Shape;274;p36"/>
          <p:cNvSpPr/>
          <p:nvPr/>
        </p:nvSpPr>
        <p:spPr>
          <a:xfrm rot="-4973903">
            <a:off x="-102692" y="3477009"/>
            <a:ext cx="2460867" cy="2460920"/>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6"/>
          <p:cNvSpPr/>
          <p:nvPr/>
        </p:nvSpPr>
        <p:spPr>
          <a:xfrm flipH="1" rot="458696">
            <a:off x="6986603" y="-311446"/>
            <a:ext cx="2618133" cy="261813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6_1_1_1_1">
    <p:spTree>
      <p:nvGrpSpPr>
        <p:cNvPr id="276" name="Shape 276"/>
        <p:cNvGrpSpPr/>
        <p:nvPr/>
      </p:nvGrpSpPr>
      <p:grpSpPr>
        <a:xfrm>
          <a:off x="0" y="0"/>
          <a:ext cx="0" cy="0"/>
          <a:chOff x="0" y="0"/>
          <a:chExt cx="0" cy="0"/>
        </a:xfrm>
      </p:grpSpPr>
      <p:sp>
        <p:nvSpPr>
          <p:cNvPr id="277" name="Google Shape;277;p37"/>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8" name="Google Shape;278;p37"/>
          <p:cNvSpPr/>
          <p:nvPr/>
        </p:nvSpPr>
        <p:spPr>
          <a:xfrm flipH="1" rot="2239380">
            <a:off x="6589949" y="-780254"/>
            <a:ext cx="2724547" cy="2724547"/>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p:nvPr/>
        </p:nvSpPr>
        <p:spPr>
          <a:xfrm rot="-3508133">
            <a:off x="-91534" y="3632616"/>
            <a:ext cx="2738404" cy="2738340"/>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6_1_1_1_1_1">
    <p:spTree>
      <p:nvGrpSpPr>
        <p:cNvPr id="280" name="Shape 280"/>
        <p:cNvGrpSpPr/>
        <p:nvPr/>
      </p:nvGrpSpPr>
      <p:grpSpPr>
        <a:xfrm>
          <a:off x="0" y="0"/>
          <a:ext cx="0" cy="0"/>
          <a:chOff x="0" y="0"/>
          <a:chExt cx="0" cy="0"/>
        </a:xfrm>
      </p:grpSpPr>
      <p:sp>
        <p:nvSpPr>
          <p:cNvPr id="281" name="Google Shape;281;p38"/>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2" name="Google Shape;282;p38"/>
          <p:cNvSpPr/>
          <p:nvPr/>
        </p:nvSpPr>
        <p:spPr>
          <a:xfrm flipH="1" rot="2205463">
            <a:off x="6616340" y="-793970"/>
            <a:ext cx="3028131" cy="302813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8"/>
          <p:cNvSpPr/>
          <p:nvPr/>
        </p:nvSpPr>
        <p:spPr>
          <a:xfrm flipH="1" rot="-8099956">
            <a:off x="-1057445" y="620128"/>
            <a:ext cx="2994256" cy="2994295"/>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6_1_1_1_1_1_1">
    <p:spTree>
      <p:nvGrpSpPr>
        <p:cNvPr id="284" name="Shape 284"/>
        <p:cNvGrpSpPr/>
        <p:nvPr/>
      </p:nvGrpSpPr>
      <p:grpSpPr>
        <a:xfrm>
          <a:off x="0" y="0"/>
          <a:ext cx="0" cy="0"/>
          <a:chOff x="0" y="0"/>
          <a:chExt cx="0" cy="0"/>
        </a:xfrm>
      </p:grpSpPr>
      <p:sp>
        <p:nvSpPr>
          <p:cNvPr id="285" name="Google Shape;285;p39"/>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6" name="Google Shape;286;p39"/>
          <p:cNvSpPr/>
          <p:nvPr/>
        </p:nvSpPr>
        <p:spPr>
          <a:xfrm rot="7828486">
            <a:off x="6499161" y="-746017"/>
            <a:ext cx="2994274" cy="299430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287" name="Shape 287"/>
        <p:cNvGrpSpPr/>
        <p:nvPr/>
      </p:nvGrpSpPr>
      <p:grpSpPr>
        <a:xfrm>
          <a:off x="0" y="0"/>
          <a:ext cx="0" cy="0"/>
          <a:chOff x="0" y="0"/>
          <a:chExt cx="0" cy="0"/>
        </a:xfrm>
      </p:grpSpPr>
      <p:sp>
        <p:nvSpPr>
          <p:cNvPr id="288" name="Google Shape;288;p40"/>
          <p:cNvSpPr txBox="1"/>
          <p:nvPr>
            <p:ph type="title"/>
          </p:nvPr>
        </p:nvSpPr>
        <p:spPr>
          <a:xfrm>
            <a:off x="713225" y="484200"/>
            <a:ext cx="3858900" cy="770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62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89" name="Google Shape;289;p40"/>
          <p:cNvSpPr txBox="1"/>
          <p:nvPr>
            <p:ph idx="1" type="subTitle"/>
          </p:nvPr>
        </p:nvSpPr>
        <p:spPr>
          <a:xfrm>
            <a:off x="713225" y="1472100"/>
            <a:ext cx="3123000" cy="134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0" name="Google Shape;290;p40"/>
          <p:cNvSpPr txBox="1"/>
          <p:nvPr/>
        </p:nvSpPr>
        <p:spPr>
          <a:xfrm>
            <a:off x="720000" y="3705375"/>
            <a:ext cx="3510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b="1" lang="en" sz="1100">
                <a:solidFill>
                  <a:schemeClr val="accent4"/>
                </a:solidFill>
                <a:latin typeface="Sora"/>
                <a:ea typeface="Sora"/>
                <a:cs typeface="Sora"/>
                <a:sym typeface="Sora"/>
              </a:rPr>
              <a:t>CREDITS</a:t>
            </a:r>
            <a:r>
              <a:rPr lang="en" sz="1100">
                <a:solidFill>
                  <a:schemeClr val="accent6"/>
                </a:solidFill>
                <a:latin typeface="Sora"/>
                <a:ea typeface="Sora"/>
                <a:cs typeface="Sora"/>
                <a:sym typeface="Sora"/>
              </a:rPr>
              <a:t>: This presentation template was created by </a:t>
            </a:r>
            <a:r>
              <a:rPr b="1" lang="en" sz="1100">
                <a:solidFill>
                  <a:schemeClr val="accent4"/>
                </a:solidFill>
                <a:uFill>
                  <a:noFill/>
                </a:uFill>
                <a:latin typeface="Sora"/>
                <a:ea typeface="Sora"/>
                <a:cs typeface="Sora"/>
                <a:sym typeface="Sora"/>
                <a:hlinkClick r:id="rId2">
                  <a:extLst>
                    <a:ext uri="{A12FA001-AC4F-418D-AE19-62706E023703}">
                      <ahyp:hlinkClr val="tx"/>
                    </a:ext>
                  </a:extLst>
                </a:hlinkClick>
              </a:rPr>
              <a:t>Slidesgo</a:t>
            </a:r>
            <a:r>
              <a:rPr lang="en" sz="1100">
                <a:solidFill>
                  <a:schemeClr val="accent6"/>
                </a:solidFill>
                <a:latin typeface="Sora"/>
                <a:ea typeface="Sora"/>
                <a:cs typeface="Sora"/>
                <a:sym typeface="Sora"/>
              </a:rPr>
              <a:t>, including icons by </a:t>
            </a:r>
            <a:r>
              <a:rPr b="1" lang="en" sz="1100">
                <a:solidFill>
                  <a:schemeClr val="accent4"/>
                </a:solidFill>
                <a:uFill>
                  <a:noFill/>
                </a:uFill>
                <a:latin typeface="Sora"/>
                <a:ea typeface="Sora"/>
                <a:cs typeface="Sora"/>
                <a:sym typeface="Sora"/>
                <a:hlinkClick r:id="rId3">
                  <a:extLst>
                    <a:ext uri="{A12FA001-AC4F-418D-AE19-62706E023703}">
                      <ahyp:hlinkClr val="tx"/>
                    </a:ext>
                  </a:extLst>
                </a:hlinkClick>
              </a:rPr>
              <a:t>Flaticon</a:t>
            </a:r>
            <a:r>
              <a:rPr lang="en" sz="1100">
                <a:solidFill>
                  <a:schemeClr val="accent6"/>
                </a:solidFill>
                <a:latin typeface="Sora"/>
                <a:ea typeface="Sora"/>
                <a:cs typeface="Sora"/>
                <a:sym typeface="Sora"/>
              </a:rPr>
              <a:t> and infographics &amp; images by </a:t>
            </a:r>
            <a:r>
              <a:rPr b="1" lang="en" sz="1100">
                <a:solidFill>
                  <a:schemeClr val="accent4"/>
                </a:solidFill>
                <a:uFill>
                  <a:noFill/>
                </a:uFill>
                <a:latin typeface="Sora"/>
                <a:ea typeface="Sora"/>
                <a:cs typeface="Sora"/>
                <a:sym typeface="Sora"/>
                <a:hlinkClick r:id="rId4">
                  <a:extLst>
                    <a:ext uri="{A12FA001-AC4F-418D-AE19-62706E023703}">
                      <ahyp:hlinkClr val="tx"/>
                    </a:ext>
                  </a:extLst>
                </a:hlinkClick>
              </a:rPr>
              <a:t>Freepik</a:t>
            </a:r>
            <a:endParaRPr b="1" sz="1100">
              <a:solidFill>
                <a:schemeClr val="accent4"/>
              </a:solidFill>
              <a:latin typeface="Sora"/>
              <a:ea typeface="Sora"/>
              <a:cs typeface="Sora"/>
              <a:sym typeface="Sora"/>
            </a:endParaRPr>
          </a:p>
        </p:txBody>
      </p:sp>
      <p:sp>
        <p:nvSpPr>
          <p:cNvPr id="291" name="Google Shape;291;p40"/>
          <p:cNvSpPr/>
          <p:nvPr/>
        </p:nvSpPr>
        <p:spPr>
          <a:xfrm flipH="1" rot="-2171659">
            <a:off x="3025465" y="-131475"/>
            <a:ext cx="2783645" cy="2783665"/>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0"/>
          <p:cNvSpPr/>
          <p:nvPr/>
        </p:nvSpPr>
        <p:spPr>
          <a:xfrm flipH="1" rot="1037531">
            <a:off x="7760484" y="1382450"/>
            <a:ext cx="2378587" cy="2378587"/>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 name="Google Shape;24;p5"/>
          <p:cNvSpPr txBox="1"/>
          <p:nvPr>
            <p:ph idx="1" type="subTitle"/>
          </p:nvPr>
        </p:nvSpPr>
        <p:spPr>
          <a:xfrm>
            <a:off x="713225" y="2672550"/>
            <a:ext cx="3858900" cy="157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1"/>
              </a:buClr>
              <a:buSzPts val="1400"/>
              <a:buFont typeface="Didact Gothic"/>
              <a:buChar char="●"/>
              <a:defRPr sz="1400"/>
            </a:lvl1pPr>
            <a:lvl2pPr lvl="1">
              <a:spcBef>
                <a:spcPts val="0"/>
              </a:spcBef>
              <a:spcAft>
                <a:spcPts val="0"/>
              </a:spcAft>
              <a:buClr>
                <a:srgbClr val="626262"/>
              </a:buClr>
              <a:buSzPts val="1400"/>
              <a:buFont typeface="Didact Gothic"/>
              <a:buChar char="○"/>
              <a:defRPr/>
            </a:lvl2pPr>
            <a:lvl3pPr lvl="2">
              <a:spcBef>
                <a:spcPts val="0"/>
              </a:spcBef>
              <a:spcAft>
                <a:spcPts val="0"/>
              </a:spcAft>
              <a:buClr>
                <a:srgbClr val="626262"/>
              </a:buClr>
              <a:buSzPts val="1400"/>
              <a:buFont typeface="Didact Gothic"/>
              <a:buChar char="■"/>
              <a:defRPr/>
            </a:lvl3pPr>
            <a:lvl4pPr lvl="3">
              <a:spcBef>
                <a:spcPts val="0"/>
              </a:spcBef>
              <a:spcAft>
                <a:spcPts val="0"/>
              </a:spcAft>
              <a:buClr>
                <a:srgbClr val="626262"/>
              </a:buClr>
              <a:buSzPts val="1400"/>
              <a:buFont typeface="Didact Gothic"/>
              <a:buChar char="●"/>
              <a:defRPr/>
            </a:lvl4pPr>
            <a:lvl5pPr lvl="4">
              <a:spcBef>
                <a:spcPts val="0"/>
              </a:spcBef>
              <a:spcAft>
                <a:spcPts val="0"/>
              </a:spcAft>
              <a:buClr>
                <a:srgbClr val="626262"/>
              </a:buClr>
              <a:buSzPts val="1400"/>
              <a:buFont typeface="Didact Gothic"/>
              <a:buChar char="○"/>
              <a:defRPr/>
            </a:lvl5pPr>
            <a:lvl6pPr lvl="5">
              <a:spcBef>
                <a:spcPts val="0"/>
              </a:spcBef>
              <a:spcAft>
                <a:spcPts val="0"/>
              </a:spcAft>
              <a:buClr>
                <a:srgbClr val="626262"/>
              </a:buClr>
              <a:buSzPts val="1400"/>
              <a:buFont typeface="Didact Gothic"/>
              <a:buChar char="■"/>
              <a:defRPr/>
            </a:lvl6pPr>
            <a:lvl7pPr lvl="6">
              <a:spcBef>
                <a:spcPts val="0"/>
              </a:spcBef>
              <a:spcAft>
                <a:spcPts val="0"/>
              </a:spcAft>
              <a:buClr>
                <a:srgbClr val="626262"/>
              </a:buClr>
              <a:buSzPts val="1400"/>
              <a:buFont typeface="Didact Gothic"/>
              <a:buChar char="●"/>
              <a:defRPr/>
            </a:lvl7pPr>
            <a:lvl8pPr lvl="7">
              <a:spcBef>
                <a:spcPts val="0"/>
              </a:spcBef>
              <a:spcAft>
                <a:spcPts val="0"/>
              </a:spcAft>
              <a:buClr>
                <a:srgbClr val="626262"/>
              </a:buClr>
              <a:buSzPts val="1400"/>
              <a:buFont typeface="Didact Gothic"/>
              <a:buChar char="○"/>
              <a:defRPr/>
            </a:lvl8pPr>
            <a:lvl9pPr lvl="8">
              <a:spcBef>
                <a:spcPts val="0"/>
              </a:spcBef>
              <a:spcAft>
                <a:spcPts val="0"/>
              </a:spcAft>
              <a:buClr>
                <a:srgbClr val="626262"/>
              </a:buClr>
              <a:buSzPts val="1400"/>
              <a:buFont typeface="Didact Gothic"/>
              <a:buChar char="■"/>
              <a:defRPr/>
            </a:lvl9pPr>
          </a:lstStyle>
          <a:p/>
        </p:txBody>
      </p:sp>
      <p:sp>
        <p:nvSpPr>
          <p:cNvPr id="25" name="Google Shape;25;p5"/>
          <p:cNvSpPr txBox="1"/>
          <p:nvPr>
            <p:ph idx="2" type="title"/>
          </p:nvPr>
        </p:nvSpPr>
        <p:spPr>
          <a:xfrm>
            <a:off x="1181138" y="2167725"/>
            <a:ext cx="3114600" cy="514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2400">
                <a:solidFill>
                  <a:schemeClr val="accent4"/>
                </a:solidFill>
              </a:defRPr>
            </a:lvl1pPr>
            <a:lvl2pPr lvl="1">
              <a:spcBef>
                <a:spcPts val="0"/>
              </a:spcBef>
              <a:spcAft>
                <a:spcPts val="0"/>
              </a:spcAft>
              <a:buSzPts val="2800"/>
              <a:buNone/>
              <a:defRPr>
                <a:latin typeface="Sora"/>
                <a:ea typeface="Sora"/>
                <a:cs typeface="Sora"/>
                <a:sym typeface="Sora"/>
              </a:defRPr>
            </a:lvl2pPr>
            <a:lvl3pPr lvl="2">
              <a:spcBef>
                <a:spcPts val="0"/>
              </a:spcBef>
              <a:spcAft>
                <a:spcPts val="0"/>
              </a:spcAft>
              <a:buSzPts val="2800"/>
              <a:buNone/>
              <a:defRPr>
                <a:latin typeface="Sora"/>
                <a:ea typeface="Sora"/>
                <a:cs typeface="Sora"/>
                <a:sym typeface="Sora"/>
              </a:defRPr>
            </a:lvl3pPr>
            <a:lvl4pPr lvl="3">
              <a:spcBef>
                <a:spcPts val="0"/>
              </a:spcBef>
              <a:spcAft>
                <a:spcPts val="0"/>
              </a:spcAft>
              <a:buSzPts val="2800"/>
              <a:buNone/>
              <a:defRPr>
                <a:latin typeface="Sora"/>
                <a:ea typeface="Sora"/>
                <a:cs typeface="Sora"/>
                <a:sym typeface="Sora"/>
              </a:defRPr>
            </a:lvl4pPr>
            <a:lvl5pPr lvl="4">
              <a:spcBef>
                <a:spcPts val="0"/>
              </a:spcBef>
              <a:spcAft>
                <a:spcPts val="0"/>
              </a:spcAft>
              <a:buSzPts val="2800"/>
              <a:buNone/>
              <a:defRPr>
                <a:latin typeface="Sora"/>
                <a:ea typeface="Sora"/>
                <a:cs typeface="Sora"/>
                <a:sym typeface="Sora"/>
              </a:defRPr>
            </a:lvl5pPr>
            <a:lvl6pPr lvl="5">
              <a:spcBef>
                <a:spcPts val="0"/>
              </a:spcBef>
              <a:spcAft>
                <a:spcPts val="0"/>
              </a:spcAft>
              <a:buSzPts val="2800"/>
              <a:buNone/>
              <a:defRPr>
                <a:latin typeface="Sora"/>
                <a:ea typeface="Sora"/>
                <a:cs typeface="Sora"/>
                <a:sym typeface="Sora"/>
              </a:defRPr>
            </a:lvl6pPr>
            <a:lvl7pPr lvl="6">
              <a:spcBef>
                <a:spcPts val="0"/>
              </a:spcBef>
              <a:spcAft>
                <a:spcPts val="0"/>
              </a:spcAft>
              <a:buSzPts val="2800"/>
              <a:buNone/>
              <a:defRPr>
                <a:latin typeface="Sora"/>
                <a:ea typeface="Sora"/>
                <a:cs typeface="Sora"/>
                <a:sym typeface="Sora"/>
              </a:defRPr>
            </a:lvl7pPr>
            <a:lvl8pPr lvl="7">
              <a:spcBef>
                <a:spcPts val="0"/>
              </a:spcBef>
              <a:spcAft>
                <a:spcPts val="0"/>
              </a:spcAft>
              <a:buSzPts val="2800"/>
              <a:buNone/>
              <a:defRPr>
                <a:latin typeface="Sora"/>
                <a:ea typeface="Sora"/>
                <a:cs typeface="Sora"/>
                <a:sym typeface="Sora"/>
              </a:defRPr>
            </a:lvl8pPr>
            <a:lvl9pPr lvl="8">
              <a:spcBef>
                <a:spcPts val="0"/>
              </a:spcBef>
              <a:spcAft>
                <a:spcPts val="0"/>
              </a:spcAft>
              <a:buSzPts val="2800"/>
              <a:buNone/>
              <a:defRPr>
                <a:latin typeface="Sora"/>
                <a:ea typeface="Sora"/>
                <a:cs typeface="Sora"/>
                <a:sym typeface="Sora"/>
              </a:defRPr>
            </a:lvl9pPr>
          </a:lstStyle>
          <a:p/>
        </p:txBody>
      </p:sp>
      <p:sp>
        <p:nvSpPr>
          <p:cNvPr id="26" name="Google Shape;26;p5"/>
          <p:cNvSpPr txBox="1"/>
          <p:nvPr>
            <p:ph idx="3" type="subTitle"/>
          </p:nvPr>
        </p:nvSpPr>
        <p:spPr>
          <a:xfrm>
            <a:off x="4572125" y="2672550"/>
            <a:ext cx="3858900" cy="157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Font typeface="Didact Gothic"/>
              <a:buChar char="●"/>
              <a:defRPr sz="1400"/>
            </a:lvl1pPr>
            <a:lvl2pPr lvl="1" rtl="0">
              <a:spcBef>
                <a:spcPts val="0"/>
              </a:spcBef>
              <a:spcAft>
                <a:spcPts val="0"/>
              </a:spcAft>
              <a:buClr>
                <a:srgbClr val="626262"/>
              </a:buClr>
              <a:buSzPts val="1400"/>
              <a:buFont typeface="Didact Gothic"/>
              <a:buChar char="○"/>
              <a:defRPr/>
            </a:lvl2pPr>
            <a:lvl3pPr lvl="2" rtl="0">
              <a:spcBef>
                <a:spcPts val="0"/>
              </a:spcBef>
              <a:spcAft>
                <a:spcPts val="0"/>
              </a:spcAft>
              <a:buClr>
                <a:srgbClr val="626262"/>
              </a:buClr>
              <a:buSzPts val="1400"/>
              <a:buFont typeface="Didact Gothic"/>
              <a:buChar char="■"/>
              <a:defRPr/>
            </a:lvl3pPr>
            <a:lvl4pPr lvl="3" rtl="0">
              <a:spcBef>
                <a:spcPts val="0"/>
              </a:spcBef>
              <a:spcAft>
                <a:spcPts val="0"/>
              </a:spcAft>
              <a:buClr>
                <a:srgbClr val="626262"/>
              </a:buClr>
              <a:buSzPts val="1400"/>
              <a:buFont typeface="Didact Gothic"/>
              <a:buChar char="●"/>
              <a:defRPr/>
            </a:lvl4pPr>
            <a:lvl5pPr lvl="4" rtl="0">
              <a:spcBef>
                <a:spcPts val="0"/>
              </a:spcBef>
              <a:spcAft>
                <a:spcPts val="0"/>
              </a:spcAft>
              <a:buClr>
                <a:srgbClr val="626262"/>
              </a:buClr>
              <a:buSzPts val="1400"/>
              <a:buFont typeface="Didact Gothic"/>
              <a:buChar char="○"/>
              <a:defRPr/>
            </a:lvl5pPr>
            <a:lvl6pPr lvl="5" rtl="0">
              <a:spcBef>
                <a:spcPts val="0"/>
              </a:spcBef>
              <a:spcAft>
                <a:spcPts val="0"/>
              </a:spcAft>
              <a:buClr>
                <a:srgbClr val="626262"/>
              </a:buClr>
              <a:buSzPts val="1400"/>
              <a:buFont typeface="Didact Gothic"/>
              <a:buChar char="■"/>
              <a:defRPr/>
            </a:lvl6pPr>
            <a:lvl7pPr lvl="6" rtl="0">
              <a:spcBef>
                <a:spcPts val="0"/>
              </a:spcBef>
              <a:spcAft>
                <a:spcPts val="0"/>
              </a:spcAft>
              <a:buClr>
                <a:srgbClr val="626262"/>
              </a:buClr>
              <a:buSzPts val="1400"/>
              <a:buFont typeface="Didact Gothic"/>
              <a:buChar char="●"/>
              <a:defRPr/>
            </a:lvl7pPr>
            <a:lvl8pPr lvl="7" rtl="0">
              <a:spcBef>
                <a:spcPts val="0"/>
              </a:spcBef>
              <a:spcAft>
                <a:spcPts val="0"/>
              </a:spcAft>
              <a:buClr>
                <a:srgbClr val="626262"/>
              </a:buClr>
              <a:buSzPts val="1400"/>
              <a:buFont typeface="Didact Gothic"/>
              <a:buChar char="○"/>
              <a:defRPr/>
            </a:lvl8pPr>
            <a:lvl9pPr lvl="8" rtl="0">
              <a:spcBef>
                <a:spcPts val="0"/>
              </a:spcBef>
              <a:spcAft>
                <a:spcPts val="0"/>
              </a:spcAft>
              <a:buClr>
                <a:srgbClr val="626262"/>
              </a:buClr>
              <a:buSzPts val="1400"/>
              <a:buFont typeface="Didact Gothic"/>
              <a:buChar char="■"/>
              <a:defRPr/>
            </a:lvl9pPr>
          </a:lstStyle>
          <a:p/>
        </p:txBody>
      </p:sp>
      <p:sp>
        <p:nvSpPr>
          <p:cNvPr id="27" name="Google Shape;27;p5"/>
          <p:cNvSpPr txBox="1"/>
          <p:nvPr>
            <p:ph idx="4" type="title"/>
          </p:nvPr>
        </p:nvSpPr>
        <p:spPr>
          <a:xfrm>
            <a:off x="5039540" y="2167725"/>
            <a:ext cx="3114600" cy="514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8" name="Google Shape;28;p5"/>
          <p:cNvSpPr/>
          <p:nvPr/>
        </p:nvSpPr>
        <p:spPr>
          <a:xfrm flipH="1" rot="3658923">
            <a:off x="5974488" y="-760489"/>
            <a:ext cx="3287421" cy="3287495"/>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293" name="Shape 293"/>
        <p:cNvGrpSpPr/>
        <p:nvPr/>
      </p:nvGrpSpPr>
      <p:grpSpPr>
        <a:xfrm>
          <a:off x="0" y="0"/>
          <a:ext cx="0" cy="0"/>
          <a:chOff x="0" y="0"/>
          <a:chExt cx="0" cy="0"/>
        </a:xfrm>
      </p:grpSpPr>
      <p:grpSp>
        <p:nvGrpSpPr>
          <p:cNvPr id="294" name="Google Shape;294;p41"/>
          <p:cNvGrpSpPr/>
          <p:nvPr/>
        </p:nvGrpSpPr>
        <p:grpSpPr>
          <a:xfrm flipH="1">
            <a:off x="574557" y="785625"/>
            <a:ext cx="8174968" cy="4079838"/>
            <a:chOff x="803157" y="785625"/>
            <a:chExt cx="8174968" cy="4079838"/>
          </a:xfrm>
        </p:grpSpPr>
        <p:grpSp>
          <p:nvGrpSpPr>
            <p:cNvPr id="295" name="Google Shape;295;p41"/>
            <p:cNvGrpSpPr/>
            <p:nvPr/>
          </p:nvGrpSpPr>
          <p:grpSpPr>
            <a:xfrm>
              <a:off x="803157" y="4098576"/>
              <a:ext cx="545147" cy="506901"/>
              <a:chOff x="4818730" y="3307263"/>
              <a:chExt cx="1827512" cy="1699300"/>
            </a:xfrm>
          </p:grpSpPr>
          <p:sp>
            <p:nvSpPr>
              <p:cNvPr id="296" name="Google Shape;296;p41"/>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1"/>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1"/>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1"/>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1"/>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1"/>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1"/>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1"/>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1"/>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1"/>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1"/>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1"/>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1"/>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1"/>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1"/>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1"/>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1"/>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1"/>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1"/>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1"/>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1"/>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1"/>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1"/>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1"/>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41"/>
            <p:cNvSpPr/>
            <p:nvPr/>
          </p:nvSpPr>
          <p:spPr>
            <a:xfrm>
              <a:off x="2505525" y="4165475"/>
              <a:ext cx="141300" cy="1413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1"/>
            <p:cNvSpPr/>
            <p:nvPr/>
          </p:nvSpPr>
          <p:spPr>
            <a:xfrm>
              <a:off x="2551425" y="785625"/>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1"/>
            <p:cNvSpPr/>
            <p:nvPr/>
          </p:nvSpPr>
          <p:spPr>
            <a:xfrm>
              <a:off x="8189350" y="851475"/>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41"/>
            <p:cNvGrpSpPr/>
            <p:nvPr/>
          </p:nvGrpSpPr>
          <p:grpSpPr>
            <a:xfrm rot="-7546048">
              <a:off x="3886452" y="4314969"/>
              <a:ext cx="660231" cy="356756"/>
              <a:chOff x="6755327" y="3818809"/>
              <a:chExt cx="660228" cy="356754"/>
            </a:xfrm>
          </p:grpSpPr>
          <p:sp>
            <p:nvSpPr>
              <p:cNvPr id="325" name="Google Shape;325;p41"/>
              <p:cNvSpPr/>
              <p:nvPr/>
            </p:nvSpPr>
            <p:spPr>
              <a:xfrm flipH="1" rot="-6510132">
                <a:off x="7242777" y="3847741"/>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1"/>
              <p:cNvSpPr/>
              <p:nvPr/>
            </p:nvSpPr>
            <p:spPr>
              <a:xfrm flipH="1" rot="-6510132">
                <a:off x="7084001" y="3900759"/>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1"/>
              <p:cNvSpPr/>
              <p:nvPr/>
            </p:nvSpPr>
            <p:spPr>
              <a:xfrm flipH="1" rot="-6510132">
                <a:off x="6925225" y="3953777"/>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
              <p:cNvSpPr/>
              <p:nvPr/>
            </p:nvSpPr>
            <p:spPr>
              <a:xfrm flipH="1" rot="-6510132">
                <a:off x="6766450" y="4006795"/>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41"/>
            <p:cNvSpPr/>
            <p:nvPr/>
          </p:nvSpPr>
          <p:spPr>
            <a:xfrm>
              <a:off x="4829900" y="1784225"/>
              <a:ext cx="141300" cy="1413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1"/>
            <p:cNvSpPr/>
            <p:nvPr/>
          </p:nvSpPr>
          <p:spPr>
            <a:xfrm>
              <a:off x="8788525" y="2613575"/>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41"/>
          <p:cNvSpPr/>
          <p:nvPr/>
        </p:nvSpPr>
        <p:spPr>
          <a:xfrm rot="-8628331">
            <a:off x="-493777" y="3617392"/>
            <a:ext cx="2591878" cy="259185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1"/>
          <p:cNvSpPr/>
          <p:nvPr/>
        </p:nvSpPr>
        <p:spPr>
          <a:xfrm flipH="1" rot="3595944">
            <a:off x="7359195" y="-612379"/>
            <a:ext cx="3139411" cy="3139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333" name="Shape 333"/>
        <p:cNvGrpSpPr/>
        <p:nvPr/>
      </p:nvGrpSpPr>
      <p:grpSpPr>
        <a:xfrm>
          <a:off x="0" y="0"/>
          <a:ext cx="0" cy="0"/>
          <a:chOff x="0" y="0"/>
          <a:chExt cx="0" cy="0"/>
        </a:xfrm>
      </p:grpSpPr>
      <p:grpSp>
        <p:nvGrpSpPr>
          <p:cNvPr id="334" name="Google Shape;334;p42"/>
          <p:cNvGrpSpPr/>
          <p:nvPr/>
        </p:nvGrpSpPr>
        <p:grpSpPr>
          <a:xfrm>
            <a:off x="717425" y="730175"/>
            <a:ext cx="8016856" cy="3964307"/>
            <a:chOff x="717425" y="730175"/>
            <a:chExt cx="8016856" cy="3964307"/>
          </a:xfrm>
        </p:grpSpPr>
        <p:grpSp>
          <p:nvGrpSpPr>
            <p:cNvPr id="335" name="Google Shape;335;p42"/>
            <p:cNvGrpSpPr/>
            <p:nvPr/>
          </p:nvGrpSpPr>
          <p:grpSpPr>
            <a:xfrm rot="-7546048">
              <a:off x="8345722" y="4120268"/>
              <a:ext cx="161701" cy="641985"/>
              <a:chOff x="7004550" y="3676293"/>
              <a:chExt cx="161700" cy="641982"/>
            </a:xfrm>
          </p:grpSpPr>
          <p:sp>
            <p:nvSpPr>
              <p:cNvPr id="336" name="Google Shape;336;p42"/>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2"/>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2"/>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2"/>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42"/>
            <p:cNvSpPr/>
            <p:nvPr/>
          </p:nvSpPr>
          <p:spPr>
            <a:xfrm>
              <a:off x="6414800" y="10348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2"/>
            <p:cNvSpPr/>
            <p:nvPr/>
          </p:nvSpPr>
          <p:spPr>
            <a:xfrm>
              <a:off x="717425" y="36236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2"/>
            <p:cNvSpPr/>
            <p:nvPr/>
          </p:nvSpPr>
          <p:spPr>
            <a:xfrm>
              <a:off x="7814075" y="27079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2"/>
            <p:cNvSpPr/>
            <p:nvPr/>
          </p:nvSpPr>
          <p:spPr>
            <a:xfrm>
              <a:off x="8264225" y="7301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42"/>
          <p:cNvSpPr/>
          <p:nvPr/>
        </p:nvSpPr>
        <p:spPr>
          <a:xfrm rot="-1805619">
            <a:off x="-173181" y="-1286635"/>
            <a:ext cx="3812736" cy="381273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345" name="Shape 345"/>
        <p:cNvGrpSpPr/>
        <p:nvPr/>
      </p:nvGrpSpPr>
      <p:grpSpPr>
        <a:xfrm>
          <a:off x="0" y="0"/>
          <a:ext cx="0" cy="0"/>
          <a:chOff x="0" y="0"/>
          <a:chExt cx="0" cy="0"/>
        </a:xfrm>
      </p:grpSpPr>
      <p:grpSp>
        <p:nvGrpSpPr>
          <p:cNvPr id="346" name="Google Shape;346;p43"/>
          <p:cNvGrpSpPr/>
          <p:nvPr/>
        </p:nvGrpSpPr>
        <p:grpSpPr>
          <a:xfrm>
            <a:off x="646775" y="593376"/>
            <a:ext cx="7860143" cy="3984356"/>
            <a:chOff x="646775" y="593376"/>
            <a:chExt cx="7860143" cy="3984356"/>
          </a:xfrm>
        </p:grpSpPr>
        <p:grpSp>
          <p:nvGrpSpPr>
            <p:cNvPr id="347" name="Google Shape;347;p43"/>
            <p:cNvGrpSpPr/>
            <p:nvPr/>
          </p:nvGrpSpPr>
          <p:grpSpPr>
            <a:xfrm flipH="1">
              <a:off x="7805389" y="593376"/>
              <a:ext cx="545147" cy="506901"/>
              <a:chOff x="4818730" y="3307263"/>
              <a:chExt cx="1827512" cy="1699300"/>
            </a:xfrm>
          </p:grpSpPr>
          <p:sp>
            <p:nvSpPr>
              <p:cNvPr id="348" name="Google Shape;348;p43"/>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3"/>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3"/>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3"/>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3"/>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3"/>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3"/>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3"/>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3"/>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3"/>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3"/>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3"/>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3"/>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3"/>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3"/>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3"/>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3"/>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3"/>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3"/>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3"/>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3"/>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3"/>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3"/>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3"/>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3"/>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 name="Google Shape;373;p43"/>
            <p:cNvGrpSpPr/>
            <p:nvPr/>
          </p:nvGrpSpPr>
          <p:grpSpPr>
            <a:xfrm rot="3253952">
              <a:off x="873633" y="4003518"/>
              <a:ext cx="161701" cy="641985"/>
              <a:chOff x="7004550" y="3676293"/>
              <a:chExt cx="161700" cy="641982"/>
            </a:xfrm>
          </p:grpSpPr>
          <p:sp>
            <p:nvSpPr>
              <p:cNvPr id="374" name="Google Shape;374;p43"/>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3"/>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3"/>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43"/>
            <p:cNvSpPr/>
            <p:nvPr/>
          </p:nvSpPr>
          <p:spPr>
            <a:xfrm flipH="1">
              <a:off x="8365618" y="35017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3"/>
            <p:cNvSpPr/>
            <p:nvPr/>
          </p:nvSpPr>
          <p:spPr>
            <a:xfrm flipH="1">
              <a:off x="3031293" y="1638913"/>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3"/>
            <p:cNvSpPr/>
            <p:nvPr/>
          </p:nvSpPr>
          <p:spPr>
            <a:xfrm flipH="1">
              <a:off x="2138593" y="40985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p:nvPr/>
          </p:nvSpPr>
          <p:spPr>
            <a:xfrm flipH="1">
              <a:off x="6552243" y="37785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43"/>
          <p:cNvSpPr/>
          <p:nvPr/>
        </p:nvSpPr>
        <p:spPr>
          <a:xfrm flipH="1" rot="-7417684">
            <a:off x="-287063" y="-1324932"/>
            <a:ext cx="3570751" cy="357075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3"/>
          <p:cNvSpPr/>
          <p:nvPr/>
        </p:nvSpPr>
        <p:spPr>
          <a:xfrm flipH="1" rot="2700040">
            <a:off x="6166423" y="3141160"/>
            <a:ext cx="3287431" cy="3287470"/>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8_1_1_1">
    <p:spTree>
      <p:nvGrpSpPr>
        <p:cNvPr id="384" name="Shape 384"/>
        <p:cNvGrpSpPr/>
        <p:nvPr/>
      </p:nvGrpSpPr>
      <p:grpSpPr>
        <a:xfrm>
          <a:off x="0" y="0"/>
          <a:ext cx="0" cy="0"/>
          <a:chOff x="0" y="0"/>
          <a:chExt cx="0" cy="0"/>
        </a:xfrm>
      </p:grpSpPr>
      <p:sp>
        <p:nvSpPr>
          <p:cNvPr id="385" name="Google Shape;385;p44"/>
          <p:cNvSpPr/>
          <p:nvPr/>
        </p:nvSpPr>
        <p:spPr>
          <a:xfrm flipH="1" rot="-288175">
            <a:off x="282778" y="-1177452"/>
            <a:ext cx="4200506" cy="420050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44"/>
          <p:cNvGrpSpPr/>
          <p:nvPr/>
        </p:nvGrpSpPr>
        <p:grpSpPr>
          <a:xfrm>
            <a:off x="803157" y="718490"/>
            <a:ext cx="7703761" cy="3886987"/>
            <a:chOff x="803157" y="718490"/>
            <a:chExt cx="7703761" cy="3886987"/>
          </a:xfrm>
        </p:grpSpPr>
        <p:grpSp>
          <p:nvGrpSpPr>
            <p:cNvPr id="387" name="Google Shape;387;p44"/>
            <p:cNvGrpSpPr/>
            <p:nvPr/>
          </p:nvGrpSpPr>
          <p:grpSpPr>
            <a:xfrm>
              <a:off x="803157" y="4098576"/>
              <a:ext cx="545147" cy="506901"/>
              <a:chOff x="4818730" y="3307263"/>
              <a:chExt cx="1827512" cy="1699300"/>
            </a:xfrm>
          </p:grpSpPr>
          <p:sp>
            <p:nvSpPr>
              <p:cNvPr id="388" name="Google Shape;388;p44"/>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4"/>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4"/>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4"/>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4"/>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4"/>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4"/>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4"/>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4"/>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4"/>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4"/>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4"/>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4"/>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4"/>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4"/>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4"/>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4"/>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4"/>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4"/>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4"/>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4"/>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4"/>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4"/>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4"/>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4"/>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44"/>
            <p:cNvGrpSpPr/>
            <p:nvPr/>
          </p:nvGrpSpPr>
          <p:grpSpPr>
            <a:xfrm rot="-7546048">
              <a:off x="8118359" y="650718"/>
              <a:ext cx="161701" cy="641985"/>
              <a:chOff x="7004550" y="3676293"/>
              <a:chExt cx="161700" cy="641982"/>
            </a:xfrm>
          </p:grpSpPr>
          <p:sp>
            <p:nvSpPr>
              <p:cNvPr id="414" name="Google Shape;414;p44"/>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4"/>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4"/>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44"/>
            <p:cNvSpPr/>
            <p:nvPr/>
          </p:nvSpPr>
          <p:spPr>
            <a:xfrm>
              <a:off x="3215825" y="17299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4"/>
            <p:cNvSpPr/>
            <p:nvPr/>
          </p:nvSpPr>
          <p:spPr>
            <a:xfrm>
              <a:off x="2387425" y="36340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4"/>
            <p:cNvSpPr/>
            <p:nvPr/>
          </p:nvSpPr>
          <p:spPr>
            <a:xfrm>
              <a:off x="6950200" y="42572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4"/>
            <p:cNvSpPr/>
            <p:nvPr/>
          </p:nvSpPr>
          <p:spPr>
            <a:xfrm>
              <a:off x="8206925" y="30887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44"/>
          <p:cNvSpPr/>
          <p:nvPr/>
        </p:nvSpPr>
        <p:spPr>
          <a:xfrm flipH="1" rot="10584227">
            <a:off x="5982502" y="3284721"/>
            <a:ext cx="3068274" cy="306822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 name="Google Shape;31;p6"/>
          <p:cNvSpPr/>
          <p:nvPr/>
        </p:nvSpPr>
        <p:spPr>
          <a:xfrm flipH="1" rot="3595965">
            <a:off x="7469030" y="-641900"/>
            <a:ext cx="2978418" cy="2978418"/>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2669100" y="3509378"/>
            <a:ext cx="3805800" cy="62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3500">
                <a:solidFill>
                  <a:schemeClr val="accent4"/>
                </a:solidFill>
              </a:defRPr>
            </a:lvl1pPr>
            <a:lvl2pPr lvl="1" rtl="0" algn="r">
              <a:spcBef>
                <a:spcPts val="0"/>
              </a:spcBef>
              <a:spcAft>
                <a:spcPts val="0"/>
              </a:spcAft>
              <a:buSzPts val="2800"/>
              <a:buNone/>
              <a:defRPr>
                <a:latin typeface="Sora"/>
                <a:ea typeface="Sora"/>
                <a:cs typeface="Sora"/>
                <a:sym typeface="Sora"/>
              </a:defRPr>
            </a:lvl2pPr>
            <a:lvl3pPr lvl="2" rtl="0" algn="r">
              <a:spcBef>
                <a:spcPts val="0"/>
              </a:spcBef>
              <a:spcAft>
                <a:spcPts val="0"/>
              </a:spcAft>
              <a:buSzPts val="2800"/>
              <a:buNone/>
              <a:defRPr>
                <a:latin typeface="Sora"/>
                <a:ea typeface="Sora"/>
                <a:cs typeface="Sora"/>
                <a:sym typeface="Sora"/>
              </a:defRPr>
            </a:lvl3pPr>
            <a:lvl4pPr lvl="3" rtl="0" algn="r">
              <a:spcBef>
                <a:spcPts val="0"/>
              </a:spcBef>
              <a:spcAft>
                <a:spcPts val="0"/>
              </a:spcAft>
              <a:buSzPts val="2800"/>
              <a:buNone/>
              <a:defRPr>
                <a:latin typeface="Sora"/>
                <a:ea typeface="Sora"/>
                <a:cs typeface="Sora"/>
                <a:sym typeface="Sora"/>
              </a:defRPr>
            </a:lvl4pPr>
            <a:lvl5pPr lvl="4" rtl="0" algn="r">
              <a:spcBef>
                <a:spcPts val="0"/>
              </a:spcBef>
              <a:spcAft>
                <a:spcPts val="0"/>
              </a:spcAft>
              <a:buSzPts val="2800"/>
              <a:buNone/>
              <a:defRPr>
                <a:latin typeface="Sora"/>
                <a:ea typeface="Sora"/>
                <a:cs typeface="Sora"/>
                <a:sym typeface="Sora"/>
              </a:defRPr>
            </a:lvl5pPr>
            <a:lvl6pPr lvl="5" rtl="0" algn="r">
              <a:spcBef>
                <a:spcPts val="0"/>
              </a:spcBef>
              <a:spcAft>
                <a:spcPts val="0"/>
              </a:spcAft>
              <a:buSzPts val="2800"/>
              <a:buNone/>
              <a:defRPr>
                <a:latin typeface="Sora"/>
                <a:ea typeface="Sora"/>
                <a:cs typeface="Sora"/>
                <a:sym typeface="Sora"/>
              </a:defRPr>
            </a:lvl6pPr>
            <a:lvl7pPr lvl="6" rtl="0" algn="r">
              <a:spcBef>
                <a:spcPts val="0"/>
              </a:spcBef>
              <a:spcAft>
                <a:spcPts val="0"/>
              </a:spcAft>
              <a:buSzPts val="2800"/>
              <a:buNone/>
              <a:defRPr>
                <a:latin typeface="Sora"/>
                <a:ea typeface="Sora"/>
                <a:cs typeface="Sora"/>
                <a:sym typeface="Sora"/>
              </a:defRPr>
            </a:lvl7pPr>
            <a:lvl8pPr lvl="7" rtl="0" algn="r">
              <a:spcBef>
                <a:spcPts val="0"/>
              </a:spcBef>
              <a:spcAft>
                <a:spcPts val="0"/>
              </a:spcAft>
              <a:buSzPts val="2800"/>
              <a:buNone/>
              <a:defRPr>
                <a:latin typeface="Sora"/>
                <a:ea typeface="Sora"/>
                <a:cs typeface="Sora"/>
                <a:sym typeface="Sora"/>
              </a:defRPr>
            </a:lvl8pPr>
            <a:lvl9pPr lvl="8" rtl="0" algn="r">
              <a:spcBef>
                <a:spcPts val="0"/>
              </a:spcBef>
              <a:spcAft>
                <a:spcPts val="0"/>
              </a:spcAft>
              <a:buSzPts val="2800"/>
              <a:buNone/>
              <a:defRPr>
                <a:latin typeface="Sora"/>
                <a:ea typeface="Sora"/>
                <a:cs typeface="Sora"/>
                <a:sym typeface="Sora"/>
              </a:defRPr>
            </a:lvl9pPr>
          </a:lstStyle>
          <a:p/>
        </p:txBody>
      </p:sp>
      <p:sp>
        <p:nvSpPr>
          <p:cNvPr id="34" name="Google Shape;34;p7"/>
          <p:cNvSpPr txBox="1"/>
          <p:nvPr>
            <p:ph idx="1" type="subTitle"/>
          </p:nvPr>
        </p:nvSpPr>
        <p:spPr>
          <a:xfrm>
            <a:off x="1255650" y="4139175"/>
            <a:ext cx="6632700" cy="43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5" name="Google Shape;35;p7"/>
          <p:cNvSpPr/>
          <p:nvPr/>
        </p:nvSpPr>
        <p:spPr>
          <a:xfrm flipH="1" rot="-5941874">
            <a:off x="-404873" y="769634"/>
            <a:ext cx="3183454" cy="3183454"/>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p:nvPr/>
        </p:nvSpPr>
        <p:spPr>
          <a:xfrm flipH="1" rot="1505530">
            <a:off x="7016853" y="353757"/>
            <a:ext cx="3287427" cy="3287548"/>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2077500" y="1473150"/>
            <a:ext cx="4989000" cy="21972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9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p:nvPr/>
        </p:nvSpPr>
        <p:spPr>
          <a:xfrm flipH="1" rot="-2026238">
            <a:off x="-994357" y="-231204"/>
            <a:ext cx="3812749" cy="38127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8"/>
          <p:cNvSpPr/>
          <p:nvPr/>
        </p:nvSpPr>
        <p:spPr>
          <a:xfrm flipH="1" rot="8743419">
            <a:off x="6546038" y="2014428"/>
            <a:ext cx="3287453" cy="328748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txBox="1"/>
          <p:nvPr>
            <p:ph type="title"/>
          </p:nvPr>
        </p:nvSpPr>
        <p:spPr>
          <a:xfrm>
            <a:off x="2549400" y="1443450"/>
            <a:ext cx="4045200" cy="967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sz="5100">
                <a:solidFill>
                  <a:schemeClr val="accent4"/>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116050" y="2726875"/>
            <a:ext cx="4911900" cy="1117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44" name="Google Shape;44;p9"/>
          <p:cNvGrpSpPr/>
          <p:nvPr/>
        </p:nvGrpSpPr>
        <p:grpSpPr>
          <a:xfrm>
            <a:off x="803157" y="593376"/>
            <a:ext cx="545147" cy="506901"/>
            <a:chOff x="4818730" y="3307263"/>
            <a:chExt cx="1827512" cy="1699300"/>
          </a:xfrm>
        </p:grpSpPr>
        <p:sp>
          <p:nvSpPr>
            <p:cNvPr id="45" name="Google Shape;45;p9"/>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9"/>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9"/>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9"/>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9"/>
          <p:cNvGrpSpPr/>
          <p:nvPr/>
        </p:nvGrpSpPr>
        <p:grpSpPr>
          <a:xfrm flipH="1" rot="-3253952">
            <a:off x="8118359" y="4003518"/>
            <a:ext cx="161701" cy="641985"/>
            <a:chOff x="7004550" y="3676293"/>
            <a:chExt cx="161700" cy="641982"/>
          </a:xfrm>
        </p:grpSpPr>
        <p:sp>
          <p:nvSpPr>
            <p:cNvPr id="71" name="Google Shape;71;p9"/>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9"/>
          <p:cNvSpPr/>
          <p:nvPr/>
        </p:nvSpPr>
        <p:spPr>
          <a:xfrm flipH="1" rot="-9000010">
            <a:off x="-621258" y="-1246672"/>
            <a:ext cx="3812743" cy="381274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 name="Shape 77"/>
        <p:cNvGrpSpPr/>
        <p:nvPr/>
      </p:nvGrpSpPr>
      <p:grpSpPr>
        <a:xfrm>
          <a:off x="0" y="0"/>
          <a:ext cx="0" cy="0"/>
          <a:chOff x="0" y="0"/>
          <a:chExt cx="0" cy="0"/>
        </a:xfrm>
      </p:grpSpPr>
      <p:sp>
        <p:nvSpPr>
          <p:cNvPr id="78" name="Google Shape;78;p10"/>
          <p:cNvSpPr txBox="1"/>
          <p:nvPr>
            <p:ph idx="1" type="body"/>
          </p:nvPr>
        </p:nvSpPr>
        <p:spPr>
          <a:xfrm>
            <a:off x="717425" y="748350"/>
            <a:ext cx="2498400" cy="2104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sz="3700">
                <a:latin typeface="Saira SemiCondensed ExtraBold"/>
                <a:ea typeface="Saira SemiCondensed ExtraBold"/>
                <a:cs typeface="Saira SemiCondensed ExtraBold"/>
                <a:sym typeface="Saira SemiCondensed ExtraBold"/>
              </a:defRPr>
            </a:lvl1pPr>
          </a:lstStyle>
          <a:p/>
        </p:txBody>
      </p:sp>
      <p:sp>
        <p:nvSpPr>
          <p:cNvPr id="79" name="Google Shape;79;p10"/>
          <p:cNvSpPr/>
          <p:nvPr/>
        </p:nvSpPr>
        <p:spPr>
          <a:xfrm flipH="1" rot="1974335">
            <a:off x="6219047" y="2301926"/>
            <a:ext cx="3511425" cy="3511425"/>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2.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241454"/>
            </a:gs>
            <a:gs pos="100000">
              <a:srgbClr val="4E2CB3"/>
            </a:gs>
          </a:gsLst>
          <a:lin ang="540070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1pPr>
            <a:lvl2pPr lvl="1">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2pPr>
            <a:lvl3pPr lvl="2">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3pPr>
            <a:lvl4pPr lvl="3">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4pPr>
            <a:lvl5pPr lvl="4">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5pPr>
            <a:lvl6pPr lvl="5">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6pPr>
            <a:lvl7pPr lvl="6">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7pPr>
            <a:lvl8pPr lvl="7">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8pPr>
            <a:lvl9pPr lvl="8">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6"/>
              </a:buClr>
              <a:buSzPts val="1800"/>
              <a:buFont typeface="Sora"/>
              <a:buChar char="●"/>
              <a:defRPr sz="1800">
                <a:solidFill>
                  <a:schemeClr val="accent6"/>
                </a:solidFill>
                <a:latin typeface="Sora"/>
                <a:ea typeface="Sora"/>
                <a:cs typeface="Sora"/>
                <a:sym typeface="Sora"/>
              </a:defRPr>
            </a:lvl1pPr>
            <a:lvl2pPr indent="-317500" lvl="1" marL="9144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2pPr>
            <a:lvl3pPr indent="-317500" lvl="2" marL="13716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3pPr>
            <a:lvl4pPr indent="-317500" lvl="3" marL="18288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4pPr>
            <a:lvl5pPr indent="-317500" lvl="4" marL="22860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5pPr>
            <a:lvl6pPr indent="-317500" lvl="5" marL="27432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6pPr>
            <a:lvl7pPr indent="-317500" lvl="6" marL="32004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7pPr>
            <a:lvl8pPr indent="-317500" lvl="7" marL="36576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8pPr>
            <a:lvl9pPr indent="-317500" lvl="8" marL="41148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hyperlink" Target="http://www.youtube.com/watch?v=DgMi-av80yQ" TargetMode="External"/><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5"/>
          <p:cNvSpPr/>
          <p:nvPr/>
        </p:nvSpPr>
        <p:spPr>
          <a:xfrm>
            <a:off x="4793600" y="4526076"/>
            <a:ext cx="3882084" cy="345719"/>
          </a:xfrm>
          <a:custGeom>
            <a:rect b="b" l="l" r="r" t="t"/>
            <a:pathLst>
              <a:path extrusionOk="0" h="8847" w="99547">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5"/>
          <p:cNvSpPr txBox="1"/>
          <p:nvPr>
            <p:ph type="ctrTitle"/>
          </p:nvPr>
        </p:nvSpPr>
        <p:spPr>
          <a:xfrm>
            <a:off x="1039325" y="415225"/>
            <a:ext cx="5770800" cy="160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Games Bootcamp</a:t>
            </a:r>
            <a:r>
              <a:rPr lang="en"/>
              <a:t> </a:t>
            </a:r>
            <a:r>
              <a:rPr lang="en" sz="3500">
                <a:solidFill>
                  <a:schemeClr val="accent4"/>
                </a:solidFill>
              </a:rPr>
              <a:t>Level Design</a:t>
            </a:r>
            <a:endParaRPr>
              <a:solidFill>
                <a:schemeClr val="accent4"/>
              </a:solidFill>
            </a:endParaRPr>
          </a:p>
        </p:txBody>
      </p:sp>
      <p:sp>
        <p:nvSpPr>
          <p:cNvPr id="429" name="Google Shape;429;p45"/>
          <p:cNvSpPr/>
          <p:nvPr/>
        </p:nvSpPr>
        <p:spPr>
          <a:xfrm flipH="1" rot="10800000">
            <a:off x="4561350" y="2633806"/>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5"/>
          <p:cNvGrpSpPr/>
          <p:nvPr/>
        </p:nvGrpSpPr>
        <p:grpSpPr>
          <a:xfrm>
            <a:off x="5154058" y="2160197"/>
            <a:ext cx="3299908" cy="2640203"/>
            <a:chOff x="946249" y="2346025"/>
            <a:chExt cx="3067970" cy="2454633"/>
          </a:xfrm>
        </p:grpSpPr>
        <p:sp>
          <p:nvSpPr>
            <p:cNvPr id="431" name="Google Shape;431;p45"/>
            <p:cNvSpPr/>
            <p:nvPr/>
          </p:nvSpPr>
          <p:spPr>
            <a:xfrm flipH="1">
              <a:off x="1070044" y="2632071"/>
              <a:ext cx="994456" cy="799908"/>
            </a:xfrm>
            <a:custGeom>
              <a:rect b="b" l="l" r="r" t="t"/>
              <a:pathLst>
                <a:path extrusionOk="0" h="55733" w="69288">
                  <a:moveTo>
                    <a:pt x="69287" y="1"/>
                  </a:moveTo>
                  <a:lnTo>
                    <a:pt x="247" y="12041"/>
                  </a:lnTo>
                  <a:lnTo>
                    <a:pt x="1" y="55733"/>
                  </a:lnTo>
                  <a:lnTo>
                    <a:pt x="69287" y="55733"/>
                  </a:lnTo>
                  <a:lnTo>
                    <a:pt x="692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5"/>
            <p:cNvSpPr/>
            <p:nvPr/>
          </p:nvSpPr>
          <p:spPr>
            <a:xfrm flipH="1">
              <a:off x="1070044" y="2632071"/>
              <a:ext cx="992935" cy="544749"/>
            </a:xfrm>
            <a:custGeom>
              <a:rect b="b" l="l" r="r" t="t"/>
              <a:pathLst>
                <a:path extrusionOk="0" h="37955" w="69182">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5"/>
            <p:cNvSpPr/>
            <p:nvPr/>
          </p:nvSpPr>
          <p:spPr>
            <a:xfrm flipH="1">
              <a:off x="1070401" y="2631383"/>
              <a:ext cx="991428" cy="216292"/>
            </a:xfrm>
            <a:custGeom>
              <a:rect b="b" l="l" r="r" t="t"/>
              <a:pathLst>
                <a:path extrusionOk="0" h="15070" w="69077">
                  <a:moveTo>
                    <a:pt x="69076" y="1"/>
                  </a:moveTo>
                  <a:lnTo>
                    <a:pt x="1" y="12042"/>
                  </a:lnTo>
                  <a:lnTo>
                    <a:pt x="1" y="15069"/>
                  </a:lnTo>
                  <a:lnTo>
                    <a:pt x="69076" y="4895"/>
                  </a:lnTo>
                  <a:lnTo>
                    <a:pt x="690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5"/>
            <p:cNvSpPr/>
            <p:nvPr/>
          </p:nvSpPr>
          <p:spPr>
            <a:xfrm flipH="1">
              <a:off x="1070402" y="3351227"/>
              <a:ext cx="994958" cy="81379"/>
            </a:xfrm>
            <a:custGeom>
              <a:rect b="b" l="l" r="r" t="t"/>
              <a:pathLst>
                <a:path extrusionOk="0" h="5670" w="69323">
                  <a:moveTo>
                    <a:pt x="69322" y="1"/>
                  </a:moveTo>
                  <a:lnTo>
                    <a:pt x="36" y="2430"/>
                  </a:lnTo>
                  <a:lnTo>
                    <a:pt x="0" y="5669"/>
                  </a:lnTo>
                  <a:lnTo>
                    <a:pt x="69322" y="5669"/>
                  </a:lnTo>
                  <a:lnTo>
                    <a:pt x="693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5"/>
            <p:cNvSpPr/>
            <p:nvPr/>
          </p:nvSpPr>
          <p:spPr>
            <a:xfrm flipH="1">
              <a:off x="1902273" y="3018686"/>
              <a:ext cx="154131" cy="301977"/>
            </a:xfrm>
            <a:custGeom>
              <a:rect b="b" l="l" r="r" t="t"/>
              <a:pathLst>
                <a:path extrusionOk="0" h="21040" w="10739">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5"/>
            <p:cNvSpPr/>
            <p:nvPr/>
          </p:nvSpPr>
          <p:spPr>
            <a:xfrm flipH="1">
              <a:off x="1842637" y="2748803"/>
              <a:ext cx="106639" cy="301187"/>
            </a:xfrm>
            <a:custGeom>
              <a:rect b="b" l="l" r="r" t="t"/>
              <a:pathLst>
                <a:path extrusionOk="0" h="20985" w="743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5"/>
            <p:cNvSpPr/>
            <p:nvPr/>
          </p:nvSpPr>
          <p:spPr>
            <a:xfrm flipH="1">
              <a:off x="1881056" y="2953128"/>
              <a:ext cx="147558" cy="162040"/>
            </a:xfrm>
            <a:custGeom>
              <a:rect b="b" l="l" r="r" t="t"/>
              <a:pathLst>
                <a:path extrusionOk="0" h="11290" w="10281">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5"/>
            <p:cNvSpPr/>
            <p:nvPr/>
          </p:nvSpPr>
          <p:spPr>
            <a:xfrm flipH="1">
              <a:off x="1819904" y="3131700"/>
              <a:ext cx="134426" cy="143783"/>
            </a:xfrm>
            <a:custGeom>
              <a:rect b="b" l="l" r="r" t="t"/>
              <a:pathLst>
                <a:path extrusionOk="0" h="10018" w="9366">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5"/>
            <p:cNvSpPr/>
            <p:nvPr/>
          </p:nvSpPr>
          <p:spPr>
            <a:xfrm flipH="1">
              <a:off x="1921974" y="2964224"/>
              <a:ext cx="98559" cy="127881"/>
            </a:xfrm>
            <a:custGeom>
              <a:rect b="b" l="l" r="r" t="t"/>
              <a:pathLst>
                <a:path extrusionOk="0" h="8910" w="6867">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5"/>
            <p:cNvSpPr/>
            <p:nvPr/>
          </p:nvSpPr>
          <p:spPr>
            <a:xfrm flipH="1">
              <a:off x="1705173" y="2729554"/>
              <a:ext cx="68734" cy="167336"/>
            </a:xfrm>
            <a:custGeom>
              <a:rect b="b" l="l" r="r" t="t"/>
              <a:pathLst>
                <a:path extrusionOk="0" h="11659" w="4789">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5"/>
            <p:cNvSpPr/>
            <p:nvPr/>
          </p:nvSpPr>
          <p:spPr>
            <a:xfrm flipH="1">
              <a:off x="1730444" y="2852416"/>
              <a:ext cx="119772" cy="251255"/>
            </a:xfrm>
            <a:custGeom>
              <a:rect b="b" l="l" r="r" t="t"/>
              <a:pathLst>
                <a:path extrusionOk="0" h="17506" w="8345">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5"/>
            <p:cNvSpPr/>
            <p:nvPr/>
          </p:nvSpPr>
          <p:spPr>
            <a:xfrm flipH="1">
              <a:off x="1807257" y="3031749"/>
              <a:ext cx="31848" cy="64270"/>
            </a:xfrm>
            <a:custGeom>
              <a:rect b="b" l="l" r="r" t="t"/>
              <a:pathLst>
                <a:path extrusionOk="0" h="4478" w="2219">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5"/>
            <p:cNvSpPr/>
            <p:nvPr/>
          </p:nvSpPr>
          <p:spPr>
            <a:xfrm flipH="1">
              <a:off x="1766320" y="2933276"/>
              <a:ext cx="43474" cy="73585"/>
            </a:xfrm>
            <a:custGeom>
              <a:rect b="b" l="l" r="r" t="t"/>
              <a:pathLst>
                <a:path extrusionOk="0" h="5127" w="3029">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5"/>
            <p:cNvSpPr/>
            <p:nvPr/>
          </p:nvSpPr>
          <p:spPr>
            <a:xfrm flipH="1">
              <a:off x="2602212" y="3226929"/>
              <a:ext cx="140999" cy="412821"/>
            </a:xfrm>
            <a:custGeom>
              <a:rect b="b" l="l" r="r" t="t"/>
              <a:pathLst>
                <a:path extrusionOk="0" h="28763" w="9824">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5"/>
            <p:cNvSpPr/>
            <p:nvPr/>
          </p:nvSpPr>
          <p:spPr>
            <a:xfrm flipH="1">
              <a:off x="2298557" y="3613013"/>
              <a:ext cx="648833" cy="37919"/>
            </a:xfrm>
            <a:custGeom>
              <a:rect b="b" l="l" r="r" t="t"/>
              <a:pathLst>
                <a:path extrusionOk="0" h="2642" w="45207">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5"/>
            <p:cNvSpPr/>
            <p:nvPr/>
          </p:nvSpPr>
          <p:spPr>
            <a:xfrm flipH="1">
              <a:off x="2935249" y="3410871"/>
              <a:ext cx="18701" cy="416883"/>
            </a:xfrm>
            <a:custGeom>
              <a:rect b="b" l="l" r="r" t="t"/>
              <a:pathLst>
                <a:path extrusionOk="0" h="29046" w="1303">
                  <a:moveTo>
                    <a:pt x="0" y="0"/>
                  </a:moveTo>
                  <a:lnTo>
                    <a:pt x="0" y="29046"/>
                  </a:lnTo>
                  <a:lnTo>
                    <a:pt x="1303" y="29046"/>
                  </a:lnTo>
                  <a:lnTo>
                    <a:pt x="13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5"/>
            <p:cNvSpPr/>
            <p:nvPr/>
          </p:nvSpPr>
          <p:spPr>
            <a:xfrm flipH="1">
              <a:off x="2894812" y="3410871"/>
              <a:ext cx="19218" cy="416883"/>
            </a:xfrm>
            <a:custGeom>
              <a:rect b="b" l="l" r="r" t="t"/>
              <a:pathLst>
                <a:path extrusionOk="0" h="29046" w="1339">
                  <a:moveTo>
                    <a:pt x="1" y="0"/>
                  </a:moveTo>
                  <a:lnTo>
                    <a:pt x="1" y="29046"/>
                  </a:lnTo>
                  <a:lnTo>
                    <a:pt x="1338" y="29046"/>
                  </a:lnTo>
                  <a:lnTo>
                    <a:pt x="13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5"/>
            <p:cNvSpPr/>
            <p:nvPr/>
          </p:nvSpPr>
          <p:spPr>
            <a:xfrm flipH="1">
              <a:off x="2787670" y="3410871"/>
              <a:ext cx="18716" cy="416883"/>
            </a:xfrm>
            <a:custGeom>
              <a:rect b="b" l="l" r="r" t="t"/>
              <a:pathLst>
                <a:path extrusionOk="0" h="29046" w="1304">
                  <a:moveTo>
                    <a:pt x="1" y="0"/>
                  </a:moveTo>
                  <a:lnTo>
                    <a:pt x="1" y="29046"/>
                  </a:lnTo>
                  <a:lnTo>
                    <a:pt x="1303" y="29046"/>
                  </a:lnTo>
                  <a:lnTo>
                    <a:pt x="13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5"/>
            <p:cNvSpPr/>
            <p:nvPr/>
          </p:nvSpPr>
          <p:spPr>
            <a:xfrm flipH="1">
              <a:off x="2687659" y="3818199"/>
              <a:ext cx="405774" cy="836794"/>
            </a:xfrm>
            <a:custGeom>
              <a:rect b="b" l="l" r="r" t="t"/>
              <a:pathLst>
                <a:path extrusionOk="0" h="58303" w="28272">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5"/>
            <p:cNvSpPr/>
            <p:nvPr/>
          </p:nvSpPr>
          <p:spPr>
            <a:xfrm flipH="1">
              <a:off x="2716463" y="3874800"/>
              <a:ext cx="367869" cy="19218"/>
            </a:xfrm>
            <a:custGeom>
              <a:rect b="b" l="l" r="r" t="t"/>
              <a:pathLst>
                <a:path extrusionOk="0" h="1339" w="25631">
                  <a:moveTo>
                    <a:pt x="0" y="1"/>
                  </a:moveTo>
                  <a:lnTo>
                    <a:pt x="0" y="1339"/>
                  </a:lnTo>
                  <a:lnTo>
                    <a:pt x="25630" y="1339"/>
                  </a:lnTo>
                  <a:cubicBezTo>
                    <a:pt x="25384" y="881"/>
                    <a:pt x="25067" y="423"/>
                    <a:pt x="247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5"/>
            <p:cNvSpPr/>
            <p:nvPr/>
          </p:nvSpPr>
          <p:spPr>
            <a:xfrm flipH="1">
              <a:off x="3020153" y="3818199"/>
              <a:ext cx="102089" cy="836794"/>
            </a:xfrm>
            <a:custGeom>
              <a:rect b="b" l="l" r="r" t="t"/>
              <a:pathLst>
                <a:path extrusionOk="0" h="58303" w="7113">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5"/>
            <p:cNvSpPr/>
            <p:nvPr/>
          </p:nvSpPr>
          <p:spPr>
            <a:xfrm flipH="1">
              <a:off x="2748280" y="4119921"/>
              <a:ext cx="214268" cy="212747"/>
            </a:xfrm>
            <a:custGeom>
              <a:rect b="b" l="l" r="r" t="t"/>
              <a:pathLst>
                <a:path extrusionOk="0" h="14823" w="14929">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5"/>
            <p:cNvSpPr/>
            <p:nvPr/>
          </p:nvSpPr>
          <p:spPr>
            <a:xfrm flipH="1">
              <a:off x="2748280" y="4359974"/>
              <a:ext cx="214268" cy="213249"/>
            </a:xfrm>
            <a:custGeom>
              <a:rect b="b" l="l" r="r" t="t"/>
              <a:pathLst>
                <a:path extrusionOk="0" h="14858" w="14929">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5"/>
            <p:cNvSpPr/>
            <p:nvPr/>
          </p:nvSpPr>
          <p:spPr>
            <a:xfrm flipH="1">
              <a:off x="2715444" y="3947578"/>
              <a:ext cx="267818" cy="24270"/>
            </a:xfrm>
            <a:custGeom>
              <a:rect b="b" l="l" r="r" t="t"/>
              <a:pathLst>
                <a:path extrusionOk="0" h="1691" w="1866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5"/>
            <p:cNvSpPr/>
            <p:nvPr/>
          </p:nvSpPr>
          <p:spPr>
            <a:xfrm flipH="1">
              <a:off x="2715444" y="4012777"/>
              <a:ext cx="267818" cy="24270"/>
            </a:xfrm>
            <a:custGeom>
              <a:rect b="b" l="l" r="r" t="t"/>
              <a:pathLst>
                <a:path extrusionOk="0" h="1691" w="1866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5"/>
            <p:cNvSpPr/>
            <p:nvPr/>
          </p:nvSpPr>
          <p:spPr>
            <a:xfrm flipH="1">
              <a:off x="2775562" y="4143663"/>
              <a:ext cx="169288" cy="166259"/>
            </a:xfrm>
            <a:custGeom>
              <a:rect b="b" l="l" r="r" t="t"/>
              <a:pathLst>
                <a:path extrusionOk="0" h="11584" w="11795">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5"/>
            <p:cNvSpPr/>
            <p:nvPr/>
          </p:nvSpPr>
          <p:spPr>
            <a:xfrm flipH="1">
              <a:off x="2777087" y="4386459"/>
              <a:ext cx="194548" cy="166561"/>
            </a:xfrm>
            <a:custGeom>
              <a:rect b="b" l="l" r="r" t="t"/>
              <a:pathLst>
                <a:path extrusionOk="0" h="11605" w="13555">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5"/>
            <p:cNvSpPr/>
            <p:nvPr/>
          </p:nvSpPr>
          <p:spPr>
            <a:xfrm flipH="1">
              <a:off x="1394421" y="3669556"/>
              <a:ext cx="435857" cy="929339"/>
            </a:xfrm>
            <a:custGeom>
              <a:rect b="b" l="l" r="r" t="t"/>
              <a:pathLst>
                <a:path extrusionOk="0" h="64751" w="30368">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5"/>
            <p:cNvSpPr/>
            <p:nvPr/>
          </p:nvSpPr>
          <p:spPr>
            <a:xfrm flipH="1">
              <a:off x="1376943" y="3644852"/>
              <a:ext cx="1902969" cy="39943"/>
            </a:xfrm>
            <a:custGeom>
              <a:rect b="b" l="l" r="r" t="t"/>
              <a:pathLst>
                <a:path extrusionOk="0" h="2783" w="132588">
                  <a:moveTo>
                    <a:pt x="0" y="1"/>
                  </a:moveTo>
                  <a:lnTo>
                    <a:pt x="0" y="2782"/>
                  </a:lnTo>
                  <a:lnTo>
                    <a:pt x="132588" y="2782"/>
                  </a:lnTo>
                  <a:lnTo>
                    <a:pt x="1325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5"/>
            <p:cNvSpPr/>
            <p:nvPr/>
          </p:nvSpPr>
          <p:spPr>
            <a:xfrm flipH="1">
              <a:off x="1732074" y="3607458"/>
              <a:ext cx="884789" cy="37919"/>
            </a:xfrm>
            <a:custGeom>
              <a:rect b="b" l="l" r="r" t="t"/>
              <a:pathLst>
                <a:path extrusionOk="0" h="2642" w="61647">
                  <a:moveTo>
                    <a:pt x="0" y="1"/>
                  </a:moveTo>
                  <a:lnTo>
                    <a:pt x="0" y="2641"/>
                  </a:lnTo>
                  <a:lnTo>
                    <a:pt x="61647" y="2641"/>
                  </a:lnTo>
                  <a:lnTo>
                    <a:pt x="616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5"/>
            <p:cNvSpPr/>
            <p:nvPr/>
          </p:nvSpPr>
          <p:spPr>
            <a:xfrm flipH="1">
              <a:off x="1732074" y="3607458"/>
              <a:ext cx="884789" cy="11138"/>
            </a:xfrm>
            <a:custGeom>
              <a:rect b="b" l="l" r="r" t="t"/>
              <a:pathLst>
                <a:path extrusionOk="0" h="776" w="61647">
                  <a:moveTo>
                    <a:pt x="0" y="1"/>
                  </a:moveTo>
                  <a:lnTo>
                    <a:pt x="0" y="775"/>
                  </a:lnTo>
                  <a:lnTo>
                    <a:pt x="61647" y="775"/>
                  </a:lnTo>
                  <a:lnTo>
                    <a:pt x="61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5"/>
            <p:cNvSpPr/>
            <p:nvPr/>
          </p:nvSpPr>
          <p:spPr>
            <a:xfrm flipH="1">
              <a:off x="2658534" y="3663298"/>
              <a:ext cx="607742" cy="1087188"/>
            </a:xfrm>
            <a:custGeom>
              <a:rect b="b" l="l" r="r" t="t"/>
              <a:pathLst>
                <a:path extrusionOk="0" h="75749" w="42344">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5"/>
            <p:cNvSpPr/>
            <p:nvPr/>
          </p:nvSpPr>
          <p:spPr>
            <a:xfrm flipH="1">
              <a:off x="1376943" y="3668107"/>
              <a:ext cx="1902969" cy="39929"/>
            </a:xfrm>
            <a:custGeom>
              <a:rect b="b" l="l" r="r" t="t"/>
              <a:pathLst>
                <a:path extrusionOk="0" h="2782" w="132588">
                  <a:moveTo>
                    <a:pt x="0" y="0"/>
                  </a:moveTo>
                  <a:lnTo>
                    <a:pt x="0" y="2782"/>
                  </a:lnTo>
                  <a:lnTo>
                    <a:pt x="132588" y="2782"/>
                  </a:lnTo>
                  <a:lnTo>
                    <a:pt x="1325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5"/>
            <p:cNvSpPr/>
            <p:nvPr/>
          </p:nvSpPr>
          <p:spPr>
            <a:xfrm flipH="1">
              <a:off x="2132872" y="2633593"/>
              <a:ext cx="1125824" cy="799908"/>
            </a:xfrm>
            <a:custGeom>
              <a:rect b="b" l="l" r="r" t="t"/>
              <a:pathLst>
                <a:path extrusionOk="0" h="55733" w="78441">
                  <a:moveTo>
                    <a:pt x="1" y="0"/>
                  </a:moveTo>
                  <a:lnTo>
                    <a:pt x="1" y="55733"/>
                  </a:lnTo>
                  <a:lnTo>
                    <a:pt x="78441" y="55733"/>
                  </a:lnTo>
                  <a:lnTo>
                    <a:pt x="78124" y="12041"/>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flipH="1">
              <a:off x="2132872" y="2855459"/>
              <a:ext cx="1125824" cy="578076"/>
            </a:xfrm>
            <a:custGeom>
              <a:rect b="b" l="l" r="r" t="t"/>
              <a:pathLst>
                <a:path extrusionOk="0" h="40277" w="78441">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p:nvPr/>
          </p:nvSpPr>
          <p:spPr>
            <a:xfrm flipH="1">
              <a:off x="2136801" y="2632573"/>
              <a:ext cx="1121777" cy="205686"/>
            </a:xfrm>
            <a:custGeom>
              <a:rect b="b" l="l" r="r" t="t"/>
              <a:pathLst>
                <a:path extrusionOk="0" h="14331" w="78159">
                  <a:moveTo>
                    <a:pt x="0" y="1"/>
                  </a:moveTo>
                  <a:lnTo>
                    <a:pt x="0" y="4437"/>
                  </a:lnTo>
                  <a:lnTo>
                    <a:pt x="78159" y="14330"/>
                  </a:lnTo>
                  <a:lnTo>
                    <a:pt x="78159" y="1204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5"/>
            <p:cNvSpPr/>
            <p:nvPr/>
          </p:nvSpPr>
          <p:spPr>
            <a:xfrm flipH="1">
              <a:off x="2132753" y="3353753"/>
              <a:ext cx="1125824" cy="78853"/>
            </a:xfrm>
            <a:custGeom>
              <a:rect b="b" l="l" r="r" t="t"/>
              <a:pathLst>
                <a:path extrusionOk="0" h="5494" w="78441">
                  <a:moveTo>
                    <a:pt x="0" y="1"/>
                  </a:moveTo>
                  <a:lnTo>
                    <a:pt x="0" y="5493"/>
                  </a:lnTo>
                  <a:lnTo>
                    <a:pt x="78440" y="5493"/>
                  </a:lnTo>
                  <a:lnTo>
                    <a:pt x="78440" y="207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5"/>
            <p:cNvSpPr/>
            <p:nvPr/>
          </p:nvSpPr>
          <p:spPr>
            <a:xfrm flipH="1">
              <a:off x="2235932" y="3248131"/>
              <a:ext cx="882263" cy="57625"/>
            </a:xfrm>
            <a:custGeom>
              <a:rect b="b" l="l" r="r" t="t"/>
              <a:pathLst>
                <a:path extrusionOk="0" h="4015" w="61471">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5"/>
            <p:cNvSpPr/>
            <p:nvPr/>
          </p:nvSpPr>
          <p:spPr>
            <a:xfrm flipH="1">
              <a:off x="2340021" y="2796504"/>
              <a:ext cx="808505" cy="448544"/>
            </a:xfrm>
            <a:custGeom>
              <a:rect b="b" l="l" r="r" t="t"/>
              <a:pathLst>
                <a:path extrusionOk="0" h="31252" w="56332">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5"/>
            <p:cNvSpPr/>
            <p:nvPr/>
          </p:nvSpPr>
          <p:spPr>
            <a:xfrm flipH="1">
              <a:off x="2421361" y="2895178"/>
              <a:ext cx="557867" cy="344833"/>
            </a:xfrm>
            <a:custGeom>
              <a:rect b="b" l="l" r="r" t="t"/>
              <a:pathLst>
                <a:path extrusionOk="0" h="24026" w="38869">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5"/>
            <p:cNvSpPr/>
            <p:nvPr/>
          </p:nvSpPr>
          <p:spPr>
            <a:xfrm flipH="1">
              <a:off x="2190342" y="2898910"/>
              <a:ext cx="174340" cy="26796"/>
            </a:xfrm>
            <a:custGeom>
              <a:rect b="b" l="l" r="r" t="t"/>
              <a:pathLst>
                <a:path extrusionOk="0" h="1867" w="12147">
                  <a:moveTo>
                    <a:pt x="35" y="1"/>
                  </a:moveTo>
                  <a:lnTo>
                    <a:pt x="0" y="459"/>
                  </a:lnTo>
                  <a:lnTo>
                    <a:pt x="12111" y="1867"/>
                  </a:lnTo>
                  <a:lnTo>
                    <a:pt x="12146" y="1444"/>
                  </a:lnTo>
                  <a:lnTo>
                    <a:pt x="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5"/>
            <p:cNvSpPr/>
            <p:nvPr/>
          </p:nvSpPr>
          <p:spPr>
            <a:xfrm flipH="1">
              <a:off x="2190342" y="2953501"/>
              <a:ext cx="174340" cy="24270"/>
            </a:xfrm>
            <a:custGeom>
              <a:rect b="b" l="l" r="r" t="t"/>
              <a:pathLst>
                <a:path extrusionOk="0" h="1691" w="12147">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5"/>
            <p:cNvSpPr/>
            <p:nvPr/>
          </p:nvSpPr>
          <p:spPr>
            <a:xfrm flipH="1">
              <a:off x="2190342" y="3004030"/>
              <a:ext cx="174340" cy="25791"/>
            </a:xfrm>
            <a:custGeom>
              <a:rect b="b" l="l" r="r" t="t"/>
              <a:pathLst>
                <a:path extrusionOk="0" h="1797" w="12147">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5"/>
            <p:cNvSpPr/>
            <p:nvPr/>
          </p:nvSpPr>
          <p:spPr>
            <a:xfrm flipH="1">
              <a:off x="2190342" y="3058621"/>
              <a:ext cx="173837" cy="23753"/>
            </a:xfrm>
            <a:custGeom>
              <a:rect b="b" l="l" r="r" t="t"/>
              <a:pathLst>
                <a:path extrusionOk="0" h="1655" w="12112">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5"/>
            <p:cNvSpPr/>
            <p:nvPr/>
          </p:nvSpPr>
          <p:spPr>
            <a:xfrm flipH="1">
              <a:off x="2190845" y="3115221"/>
              <a:ext cx="174857" cy="26796"/>
            </a:xfrm>
            <a:custGeom>
              <a:rect b="b" l="l" r="r" t="t"/>
              <a:pathLst>
                <a:path extrusionOk="0" h="1867" w="12183">
                  <a:moveTo>
                    <a:pt x="71" y="0"/>
                  </a:moveTo>
                  <a:lnTo>
                    <a:pt x="1" y="458"/>
                  </a:lnTo>
                  <a:lnTo>
                    <a:pt x="12112" y="1866"/>
                  </a:lnTo>
                  <a:lnTo>
                    <a:pt x="12182" y="1444"/>
                  </a:lnTo>
                  <a:lnTo>
                    <a:pt x="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5"/>
            <p:cNvSpPr/>
            <p:nvPr/>
          </p:nvSpPr>
          <p:spPr>
            <a:xfrm flipH="1">
              <a:off x="2736178" y="2825630"/>
              <a:ext cx="410324" cy="148965"/>
            </a:xfrm>
            <a:custGeom>
              <a:rect b="b" l="l" r="r" t="t"/>
              <a:pathLst>
                <a:path extrusionOk="0" h="10379" w="28589">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5"/>
            <p:cNvSpPr/>
            <p:nvPr/>
          </p:nvSpPr>
          <p:spPr>
            <a:xfrm flipH="1">
              <a:off x="2725036" y="2885273"/>
              <a:ext cx="185449" cy="33427"/>
            </a:xfrm>
            <a:custGeom>
              <a:rect b="b" l="l" r="r" t="t"/>
              <a:pathLst>
                <a:path extrusionOk="0" h="2329" w="12921">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5"/>
            <p:cNvSpPr/>
            <p:nvPr/>
          </p:nvSpPr>
          <p:spPr>
            <a:xfrm flipH="1">
              <a:off x="2773035" y="2929988"/>
              <a:ext cx="170307" cy="30671"/>
            </a:xfrm>
            <a:custGeom>
              <a:rect b="b" l="l" r="r" t="t"/>
              <a:pathLst>
                <a:path extrusionOk="0" h="2137" w="11866">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5"/>
            <p:cNvSpPr/>
            <p:nvPr/>
          </p:nvSpPr>
          <p:spPr>
            <a:xfrm flipH="1">
              <a:off x="2730088" y="2889307"/>
              <a:ext cx="177368" cy="12716"/>
            </a:xfrm>
            <a:custGeom>
              <a:rect b="b" l="l" r="r" t="t"/>
              <a:pathLst>
                <a:path extrusionOk="0" h="886" w="12358">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5"/>
            <p:cNvSpPr/>
            <p:nvPr/>
          </p:nvSpPr>
          <p:spPr>
            <a:xfrm flipH="1">
              <a:off x="2776580" y="2934295"/>
              <a:ext cx="161207" cy="10190"/>
            </a:xfrm>
            <a:custGeom>
              <a:rect b="b" l="l" r="r" t="t"/>
              <a:pathLst>
                <a:path extrusionOk="0" h="710" w="11232">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5"/>
            <p:cNvSpPr/>
            <p:nvPr/>
          </p:nvSpPr>
          <p:spPr>
            <a:xfrm flipH="1">
              <a:off x="2874603" y="2899930"/>
              <a:ext cx="31346" cy="12659"/>
            </a:xfrm>
            <a:custGeom>
              <a:rect b="b" l="l" r="r" t="t"/>
              <a:pathLst>
                <a:path extrusionOk="0" h="882" w="2184">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5"/>
            <p:cNvSpPr/>
            <p:nvPr/>
          </p:nvSpPr>
          <p:spPr>
            <a:xfrm flipH="1">
              <a:off x="2906441" y="2942879"/>
              <a:ext cx="31346" cy="10721"/>
            </a:xfrm>
            <a:custGeom>
              <a:rect b="b" l="l" r="r" t="t"/>
              <a:pathLst>
                <a:path extrusionOk="0" h="747" w="2184">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5"/>
            <p:cNvSpPr/>
            <p:nvPr/>
          </p:nvSpPr>
          <p:spPr>
            <a:xfrm flipH="1">
              <a:off x="2748755" y="2852229"/>
              <a:ext cx="20237" cy="2139"/>
            </a:xfrm>
            <a:custGeom>
              <a:rect b="b" l="l" r="r" t="t"/>
              <a:pathLst>
                <a:path extrusionOk="0" h="149" w="141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5"/>
            <p:cNvSpPr/>
            <p:nvPr/>
          </p:nvSpPr>
          <p:spPr>
            <a:xfrm flipH="1">
              <a:off x="2760383" y="2867201"/>
              <a:ext cx="26294" cy="2440"/>
            </a:xfrm>
            <a:custGeom>
              <a:rect b="b" l="l" r="r" t="t"/>
              <a:pathLst>
                <a:path extrusionOk="0" h="170" w="1832">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5"/>
            <p:cNvSpPr/>
            <p:nvPr/>
          </p:nvSpPr>
          <p:spPr>
            <a:xfrm flipH="1">
              <a:off x="2791216" y="2957377"/>
              <a:ext cx="24270" cy="2569"/>
            </a:xfrm>
            <a:custGeom>
              <a:rect b="b" l="l" r="r" t="t"/>
              <a:pathLst>
                <a:path extrusionOk="0" h="179" w="1691">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5"/>
            <p:cNvSpPr/>
            <p:nvPr/>
          </p:nvSpPr>
          <p:spPr>
            <a:xfrm flipH="1">
              <a:off x="2986803" y="2901724"/>
              <a:ext cx="67213" cy="14898"/>
            </a:xfrm>
            <a:custGeom>
              <a:rect b="b" l="l" r="r" t="t"/>
              <a:pathLst>
                <a:path extrusionOk="0" h="1038" w="4683">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5"/>
            <p:cNvSpPr/>
            <p:nvPr/>
          </p:nvSpPr>
          <p:spPr>
            <a:xfrm flipH="1">
              <a:off x="2624452" y="3299177"/>
              <a:ext cx="69236" cy="28317"/>
            </a:xfrm>
            <a:custGeom>
              <a:rect b="b" l="l" r="r" t="t"/>
              <a:pathLst>
                <a:path extrusionOk="0" h="1973" w="4824">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5"/>
            <p:cNvSpPr/>
            <p:nvPr/>
          </p:nvSpPr>
          <p:spPr>
            <a:xfrm flipH="1">
              <a:off x="2514285" y="3132590"/>
              <a:ext cx="102075" cy="103912"/>
            </a:xfrm>
            <a:custGeom>
              <a:rect b="b" l="l" r="r" t="t"/>
              <a:pathLst>
                <a:path extrusionOk="0" h="7240" w="7112">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5"/>
            <p:cNvSpPr/>
            <p:nvPr/>
          </p:nvSpPr>
          <p:spPr>
            <a:xfrm flipH="1">
              <a:off x="2518319" y="3128356"/>
              <a:ext cx="103611" cy="58630"/>
            </a:xfrm>
            <a:custGeom>
              <a:rect b="b" l="l" r="r" t="t"/>
              <a:pathLst>
                <a:path extrusionOk="0" h="4085" w="7219">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5"/>
            <p:cNvSpPr/>
            <p:nvPr/>
          </p:nvSpPr>
          <p:spPr>
            <a:xfrm flipH="1">
              <a:off x="2732608" y="3053812"/>
              <a:ext cx="133909" cy="38680"/>
            </a:xfrm>
            <a:custGeom>
              <a:rect b="b" l="l" r="r" t="t"/>
              <a:pathLst>
                <a:path extrusionOk="0" h="2695" w="933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5"/>
            <p:cNvSpPr/>
            <p:nvPr/>
          </p:nvSpPr>
          <p:spPr>
            <a:xfrm flipH="1">
              <a:off x="2582542" y="3081100"/>
              <a:ext cx="413869" cy="154892"/>
            </a:xfrm>
            <a:custGeom>
              <a:rect b="b" l="l" r="r" t="t"/>
              <a:pathLst>
                <a:path extrusionOk="0" h="10792" w="28836">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5"/>
            <p:cNvSpPr/>
            <p:nvPr/>
          </p:nvSpPr>
          <p:spPr>
            <a:xfrm flipH="1">
              <a:off x="2922115" y="3108647"/>
              <a:ext cx="127350" cy="118250"/>
            </a:xfrm>
            <a:custGeom>
              <a:rect b="b" l="l" r="r" t="t"/>
              <a:pathLst>
                <a:path extrusionOk="0" h="8239" w="8873">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5"/>
            <p:cNvSpPr/>
            <p:nvPr/>
          </p:nvSpPr>
          <p:spPr>
            <a:xfrm flipH="1">
              <a:off x="2898878" y="3103092"/>
              <a:ext cx="147056" cy="69236"/>
            </a:xfrm>
            <a:custGeom>
              <a:rect b="b" l="l" r="r" t="t"/>
              <a:pathLst>
                <a:path extrusionOk="0" h="4824" w="10246">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5"/>
            <p:cNvSpPr/>
            <p:nvPr/>
          </p:nvSpPr>
          <p:spPr>
            <a:xfrm flipH="1">
              <a:off x="2494588" y="2912562"/>
              <a:ext cx="285012" cy="225062"/>
            </a:xfrm>
            <a:custGeom>
              <a:rect b="b" l="l" r="r" t="t"/>
              <a:pathLst>
                <a:path extrusionOk="0" h="15681" w="19858">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5"/>
            <p:cNvSpPr/>
            <p:nvPr/>
          </p:nvSpPr>
          <p:spPr>
            <a:xfrm flipH="1">
              <a:off x="2453525" y="2894891"/>
              <a:ext cx="121393" cy="106108"/>
            </a:xfrm>
            <a:custGeom>
              <a:rect b="b" l="l" r="r" t="t"/>
              <a:pathLst>
                <a:path extrusionOk="0" h="7393" w="8458">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5"/>
            <p:cNvSpPr/>
            <p:nvPr/>
          </p:nvSpPr>
          <p:spPr>
            <a:xfrm flipH="1">
              <a:off x="2464238" y="2903446"/>
              <a:ext cx="49028" cy="44981"/>
            </a:xfrm>
            <a:custGeom>
              <a:rect b="b" l="l" r="r" t="t"/>
              <a:pathLst>
                <a:path extrusionOk="0" h="3134" w="3416">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5"/>
            <p:cNvSpPr/>
            <p:nvPr/>
          </p:nvSpPr>
          <p:spPr>
            <a:xfrm flipH="1">
              <a:off x="2937787" y="3186478"/>
              <a:ext cx="101573" cy="3043"/>
            </a:xfrm>
            <a:custGeom>
              <a:rect b="b" l="l" r="r" t="t"/>
              <a:pathLst>
                <a:path extrusionOk="0" h="212" w="7077">
                  <a:moveTo>
                    <a:pt x="0" y="0"/>
                  </a:moveTo>
                  <a:lnTo>
                    <a:pt x="0" y="212"/>
                  </a:lnTo>
                  <a:lnTo>
                    <a:pt x="7077" y="212"/>
                  </a:lnTo>
                  <a:lnTo>
                    <a:pt x="70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5"/>
            <p:cNvSpPr/>
            <p:nvPr/>
          </p:nvSpPr>
          <p:spPr>
            <a:xfrm flipH="1">
              <a:off x="2929190" y="3200632"/>
              <a:ext cx="114720" cy="3043"/>
            </a:xfrm>
            <a:custGeom>
              <a:rect b="b" l="l" r="r" t="t"/>
              <a:pathLst>
                <a:path extrusionOk="0" h="212" w="7993">
                  <a:moveTo>
                    <a:pt x="1" y="0"/>
                  </a:moveTo>
                  <a:lnTo>
                    <a:pt x="1" y="211"/>
                  </a:lnTo>
                  <a:lnTo>
                    <a:pt x="7992" y="211"/>
                  </a:lnTo>
                  <a:lnTo>
                    <a:pt x="79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5"/>
            <p:cNvSpPr/>
            <p:nvPr/>
          </p:nvSpPr>
          <p:spPr>
            <a:xfrm flipH="1">
              <a:off x="2531966" y="3196584"/>
              <a:ext cx="72265" cy="3043"/>
            </a:xfrm>
            <a:custGeom>
              <a:rect b="b" l="l" r="r" t="t"/>
              <a:pathLst>
                <a:path extrusionOk="0" h="212" w="5035">
                  <a:moveTo>
                    <a:pt x="0" y="1"/>
                  </a:moveTo>
                  <a:lnTo>
                    <a:pt x="0" y="212"/>
                  </a:lnTo>
                  <a:lnTo>
                    <a:pt x="5035" y="212"/>
                  </a:lnTo>
                  <a:lnTo>
                    <a:pt x="50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5"/>
            <p:cNvSpPr/>
            <p:nvPr/>
          </p:nvSpPr>
          <p:spPr>
            <a:xfrm flipH="1">
              <a:off x="2537519" y="3212259"/>
              <a:ext cx="60151" cy="3545"/>
            </a:xfrm>
            <a:custGeom>
              <a:rect b="b" l="l" r="r" t="t"/>
              <a:pathLst>
                <a:path extrusionOk="0" h="247" w="4191">
                  <a:moveTo>
                    <a:pt x="1" y="0"/>
                  </a:moveTo>
                  <a:lnTo>
                    <a:pt x="1" y="246"/>
                  </a:lnTo>
                  <a:lnTo>
                    <a:pt x="4190" y="246"/>
                  </a:lnTo>
                  <a:lnTo>
                    <a:pt x="41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p:nvPr/>
          </p:nvSpPr>
          <p:spPr>
            <a:xfrm flipH="1">
              <a:off x="2544593" y="2954004"/>
              <a:ext cx="38422" cy="49028"/>
            </a:xfrm>
            <a:custGeom>
              <a:rect b="b" l="l" r="r" t="t"/>
              <a:pathLst>
                <a:path extrusionOk="0" h="3416" w="2677">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5"/>
            <p:cNvSpPr/>
            <p:nvPr/>
          </p:nvSpPr>
          <p:spPr>
            <a:xfrm flipH="1">
              <a:off x="2820534" y="3093488"/>
              <a:ext cx="62161" cy="10119"/>
            </a:xfrm>
            <a:custGeom>
              <a:rect b="b" l="l" r="r" t="t"/>
              <a:pathLst>
                <a:path extrusionOk="0" h="705" w="4331">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5"/>
            <p:cNvSpPr/>
            <p:nvPr/>
          </p:nvSpPr>
          <p:spPr>
            <a:xfrm flipH="1">
              <a:off x="2624949" y="3100536"/>
              <a:ext cx="30327" cy="33599"/>
            </a:xfrm>
            <a:custGeom>
              <a:rect b="b" l="l" r="r" t="t"/>
              <a:pathLst>
                <a:path extrusionOk="0" h="2341" w="2113">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5"/>
            <p:cNvSpPr/>
            <p:nvPr/>
          </p:nvSpPr>
          <p:spPr>
            <a:xfrm flipH="1">
              <a:off x="2462216" y="2896384"/>
              <a:ext cx="67227" cy="67227"/>
            </a:xfrm>
            <a:custGeom>
              <a:rect b="b" l="l" r="r" t="t"/>
              <a:pathLst>
                <a:path extrusionOk="0" h="4684" w="4684">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5"/>
            <p:cNvSpPr/>
            <p:nvPr/>
          </p:nvSpPr>
          <p:spPr>
            <a:xfrm flipH="1">
              <a:off x="3412906" y="2346025"/>
              <a:ext cx="601312" cy="2284502"/>
            </a:xfrm>
            <a:custGeom>
              <a:rect b="b" l="l" r="r" t="t"/>
              <a:pathLst>
                <a:path extrusionOk="0" h="159171" w="41896">
                  <a:moveTo>
                    <a:pt x="0" y="1"/>
                  </a:moveTo>
                  <a:lnTo>
                    <a:pt x="0" y="159170"/>
                  </a:lnTo>
                  <a:lnTo>
                    <a:pt x="41896" y="159170"/>
                  </a:lnTo>
                  <a:lnTo>
                    <a:pt x="418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5"/>
            <p:cNvSpPr/>
            <p:nvPr/>
          </p:nvSpPr>
          <p:spPr>
            <a:xfrm flipH="1">
              <a:off x="3902040" y="2346025"/>
              <a:ext cx="112179" cy="2284502"/>
            </a:xfrm>
            <a:custGeom>
              <a:rect b="b" l="l" r="r" t="t"/>
              <a:pathLst>
                <a:path extrusionOk="0" h="159171" w="7816">
                  <a:moveTo>
                    <a:pt x="0" y="1"/>
                  </a:moveTo>
                  <a:lnTo>
                    <a:pt x="0" y="159170"/>
                  </a:lnTo>
                  <a:lnTo>
                    <a:pt x="7816" y="159170"/>
                  </a:lnTo>
                  <a:lnTo>
                    <a:pt x="7816" y="1"/>
                  </a:ln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flipH="1">
              <a:off x="3472527" y="2346025"/>
              <a:ext cx="541692" cy="2284502"/>
            </a:xfrm>
            <a:custGeom>
              <a:rect b="b" l="l" r="r" t="t"/>
              <a:pathLst>
                <a:path extrusionOk="0" h="159171" w="37742">
                  <a:moveTo>
                    <a:pt x="0" y="1"/>
                  </a:moveTo>
                  <a:lnTo>
                    <a:pt x="0" y="159170"/>
                  </a:lnTo>
                  <a:lnTo>
                    <a:pt x="37741" y="159170"/>
                  </a:lnTo>
                  <a:lnTo>
                    <a:pt x="377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flipH="1">
              <a:off x="3913148" y="2346025"/>
              <a:ext cx="101070" cy="2284502"/>
            </a:xfrm>
            <a:custGeom>
              <a:rect b="b" l="l" r="r" t="t"/>
              <a:pathLst>
                <a:path extrusionOk="0" h="159171" w="7042">
                  <a:moveTo>
                    <a:pt x="0" y="1"/>
                  </a:moveTo>
                  <a:lnTo>
                    <a:pt x="0" y="159170"/>
                  </a:lnTo>
                  <a:lnTo>
                    <a:pt x="7041" y="159170"/>
                  </a:lnTo>
                  <a:lnTo>
                    <a:pt x="7041" y="1"/>
                  </a:ln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p:nvPr/>
          </p:nvSpPr>
          <p:spPr>
            <a:xfrm flipH="1">
              <a:off x="3471503" y="2346542"/>
              <a:ext cx="405257" cy="2284487"/>
            </a:xfrm>
            <a:custGeom>
              <a:rect b="b" l="l" r="r" t="t"/>
              <a:pathLst>
                <a:path extrusionOk="0" h="159170" w="28236">
                  <a:moveTo>
                    <a:pt x="0" y="0"/>
                  </a:moveTo>
                  <a:lnTo>
                    <a:pt x="0" y="159169"/>
                  </a:lnTo>
                  <a:lnTo>
                    <a:pt x="28236" y="159169"/>
                  </a:lnTo>
                  <a:lnTo>
                    <a:pt x="282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5"/>
            <p:cNvSpPr/>
            <p:nvPr/>
          </p:nvSpPr>
          <p:spPr>
            <a:xfrm flipH="1">
              <a:off x="3471469" y="2346542"/>
              <a:ext cx="170292" cy="2284487"/>
            </a:xfrm>
            <a:custGeom>
              <a:rect b="b" l="l" r="r" t="t"/>
              <a:pathLst>
                <a:path extrusionOk="0" h="159170" w="11865">
                  <a:moveTo>
                    <a:pt x="0" y="0"/>
                  </a:moveTo>
                  <a:lnTo>
                    <a:pt x="0" y="159169"/>
                  </a:lnTo>
                  <a:lnTo>
                    <a:pt x="11865" y="159169"/>
                  </a:lnTo>
                  <a:lnTo>
                    <a:pt x="11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p:nvPr/>
          </p:nvSpPr>
          <p:spPr>
            <a:xfrm flipH="1">
              <a:off x="3912144" y="2346542"/>
              <a:ext cx="101070" cy="2284487"/>
            </a:xfrm>
            <a:custGeom>
              <a:rect b="b" l="l" r="r" t="t"/>
              <a:pathLst>
                <a:path extrusionOk="0" h="159170" w="7042">
                  <a:moveTo>
                    <a:pt x="0" y="0"/>
                  </a:moveTo>
                  <a:lnTo>
                    <a:pt x="0" y="159169"/>
                  </a:lnTo>
                  <a:lnTo>
                    <a:pt x="7042" y="159169"/>
                  </a:lnTo>
                  <a:lnTo>
                    <a:pt x="70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5"/>
            <p:cNvSpPr/>
            <p:nvPr/>
          </p:nvSpPr>
          <p:spPr>
            <a:xfrm flipH="1">
              <a:off x="3416421" y="2851411"/>
              <a:ext cx="485617" cy="16190"/>
            </a:xfrm>
            <a:custGeom>
              <a:rect b="b" l="l" r="r" t="t"/>
              <a:pathLst>
                <a:path extrusionOk="0" h="1128" w="33835">
                  <a:moveTo>
                    <a:pt x="1" y="0"/>
                  </a:moveTo>
                  <a:lnTo>
                    <a:pt x="1" y="1127"/>
                  </a:lnTo>
                  <a:lnTo>
                    <a:pt x="33834" y="1127"/>
                  </a:lnTo>
                  <a:lnTo>
                    <a:pt x="338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p:nvPr/>
          </p:nvSpPr>
          <p:spPr>
            <a:xfrm flipH="1">
              <a:off x="3416421" y="3386611"/>
              <a:ext cx="485617" cy="15673"/>
            </a:xfrm>
            <a:custGeom>
              <a:rect b="b" l="l" r="r" t="t"/>
              <a:pathLst>
                <a:path extrusionOk="0" h="1092" w="33835">
                  <a:moveTo>
                    <a:pt x="1" y="0"/>
                  </a:moveTo>
                  <a:lnTo>
                    <a:pt x="1" y="1092"/>
                  </a:lnTo>
                  <a:lnTo>
                    <a:pt x="33834" y="1092"/>
                  </a:lnTo>
                  <a:lnTo>
                    <a:pt x="338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p:nvPr/>
          </p:nvSpPr>
          <p:spPr>
            <a:xfrm flipH="1">
              <a:off x="3416421" y="3921295"/>
              <a:ext cx="485617" cy="15687"/>
            </a:xfrm>
            <a:custGeom>
              <a:rect b="b" l="l" r="r" t="t"/>
              <a:pathLst>
                <a:path extrusionOk="0" h="1093" w="33835">
                  <a:moveTo>
                    <a:pt x="1" y="1"/>
                  </a:moveTo>
                  <a:lnTo>
                    <a:pt x="1" y="1092"/>
                  </a:lnTo>
                  <a:lnTo>
                    <a:pt x="33834" y="1092"/>
                  </a:lnTo>
                  <a:lnTo>
                    <a:pt x="338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5"/>
            <p:cNvSpPr/>
            <p:nvPr/>
          </p:nvSpPr>
          <p:spPr>
            <a:xfrm flipH="1">
              <a:off x="3416421" y="4455993"/>
              <a:ext cx="485617" cy="16190"/>
            </a:xfrm>
            <a:custGeom>
              <a:rect b="b" l="l" r="r" t="t"/>
              <a:pathLst>
                <a:path extrusionOk="0" h="1128" w="33835">
                  <a:moveTo>
                    <a:pt x="1" y="1"/>
                  </a:moveTo>
                  <a:lnTo>
                    <a:pt x="1" y="1127"/>
                  </a:lnTo>
                  <a:lnTo>
                    <a:pt x="33834" y="1127"/>
                  </a:lnTo>
                  <a:lnTo>
                    <a:pt x="338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5"/>
            <p:cNvSpPr/>
            <p:nvPr/>
          </p:nvSpPr>
          <p:spPr>
            <a:xfrm flipH="1">
              <a:off x="3493196" y="2529995"/>
              <a:ext cx="125326" cy="129689"/>
            </a:xfrm>
            <a:custGeom>
              <a:rect b="b" l="l" r="r" t="t"/>
              <a:pathLst>
                <a:path extrusionOk="0" h="9036" w="8732">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5"/>
            <p:cNvSpPr/>
            <p:nvPr/>
          </p:nvSpPr>
          <p:spPr>
            <a:xfrm flipH="1">
              <a:off x="3507326" y="2589782"/>
              <a:ext cx="62936" cy="54023"/>
            </a:xfrm>
            <a:custGeom>
              <a:rect b="b" l="l" r="r" t="t"/>
              <a:pathLst>
                <a:path extrusionOk="0" h="3764" w="4385">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5"/>
            <p:cNvSpPr/>
            <p:nvPr/>
          </p:nvSpPr>
          <p:spPr>
            <a:xfrm flipH="1">
              <a:off x="3550815" y="2558489"/>
              <a:ext cx="227401" cy="168082"/>
            </a:xfrm>
            <a:custGeom>
              <a:rect b="b" l="l" r="r" t="t"/>
              <a:pathLst>
                <a:path extrusionOk="0" h="11711" w="15844">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5"/>
            <p:cNvSpPr/>
            <p:nvPr/>
          </p:nvSpPr>
          <p:spPr>
            <a:xfrm flipH="1">
              <a:off x="3582634" y="2659359"/>
              <a:ext cx="88942" cy="66725"/>
            </a:xfrm>
            <a:custGeom>
              <a:rect b="b" l="l" r="r" t="t"/>
              <a:pathLst>
                <a:path extrusionOk="0" h="4649" w="6197">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flipH="1">
              <a:off x="3653389" y="2574466"/>
              <a:ext cx="101070" cy="85914"/>
            </a:xfrm>
            <a:custGeom>
              <a:rect b="b" l="l" r="r" t="t"/>
              <a:pathLst>
                <a:path extrusionOk="0" h="5986" w="7042">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
            <p:cNvSpPr/>
            <p:nvPr/>
          </p:nvSpPr>
          <p:spPr>
            <a:xfrm flipH="1">
              <a:off x="3572017" y="2563341"/>
              <a:ext cx="24772" cy="80360"/>
            </a:xfrm>
            <a:custGeom>
              <a:rect b="b" l="l" r="r" t="t"/>
              <a:pathLst>
                <a:path extrusionOk="0" h="5599" w="1726">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p:nvPr/>
          </p:nvSpPr>
          <p:spPr>
            <a:xfrm flipH="1">
              <a:off x="3660973" y="2699796"/>
              <a:ext cx="138975" cy="137956"/>
            </a:xfrm>
            <a:custGeom>
              <a:rect b="b" l="l" r="r" t="t"/>
              <a:pathLst>
                <a:path extrusionOk="0" h="9612" w="9683">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5"/>
            <p:cNvSpPr/>
            <p:nvPr/>
          </p:nvSpPr>
          <p:spPr>
            <a:xfrm flipH="1">
              <a:off x="3504303" y="2706873"/>
              <a:ext cx="103094" cy="112581"/>
            </a:xfrm>
            <a:custGeom>
              <a:rect b="b" l="l" r="r" t="t"/>
              <a:pathLst>
                <a:path extrusionOk="0" h="7844" w="7183">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5"/>
            <p:cNvSpPr/>
            <p:nvPr/>
          </p:nvSpPr>
          <p:spPr>
            <a:xfrm flipH="1">
              <a:off x="3600324" y="2514578"/>
              <a:ext cx="126345" cy="106539"/>
            </a:xfrm>
            <a:custGeom>
              <a:rect b="b" l="l" r="r" t="t"/>
              <a:pathLst>
                <a:path extrusionOk="0" h="7423" w="8803">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5"/>
            <p:cNvSpPr/>
            <p:nvPr/>
          </p:nvSpPr>
          <p:spPr>
            <a:xfrm flipH="1">
              <a:off x="3655404" y="2566370"/>
              <a:ext cx="37403" cy="32867"/>
            </a:xfrm>
            <a:custGeom>
              <a:rect b="b" l="l" r="r" t="t"/>
              <a:pathLst>
                <a:path extrusionOk="0" h="2290" w="2606">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p:nvPr/>
          </p:nvSpPr>
          <p:spPr>
            <a:xfrm flipH="1">
              <a:off x="3605360" y="2557283"/>
              <a:ext cx="11640" cy="32351"/>
            </a:xfrm>
            <a:custGeom>
              <a:rect b="b" l="l" r="r" t="t"/>
              <a:pathLst>
                <a:path extrusionOk="0" h="2254" w="811">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5"/>
            <p:cNvSpPr/>
            <p:nvPr/>
          </p:nvSpPr>
          <p:spPr>
            <a:xfrm flipH="1">
              <a:off x="3753960" y="2529995"/>
              <a:ext cx="124824" cy="129689"/>
            </a:xfrm>
            <a:custGeom>
              <a:rect b="b" l="l" r="r" t="t"/>
              <a:pathLst>
                <a:path extrusionOk="0" h="9036" w="8697">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5"/>
            <p:cNvSpPr/>
            <p:nvPr/>
          </p:nvSpPr>
          <p:spPr>
            <a:xfrm flipH="1">
              <a:off x="3767602" y="2589782"/>
              <a:ext cx="62563" cy="54023"/>
            </a:xfrm>
            <a:custGeom>
              <a:rect b="b" l="l" r="r" t="t"/>
              <a:pathLst>
                <a:path extrusionOk="0" h="3764" w="4359">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5"/>
            <p:cNvSpPr/>
            <p:nvPr/>
          </p:nvSpPr>
          <p:spPr>
            <a:xfrm flipH="1">
              <a:off x="3681173" y="2609836"/>
              <a:ext cx="59649" cy="53578"/>
            </a:xfrm>
            <a:custGeom>
              <a:rect b="b" l="l" r="r" t="t"/>
              <a:pathLst>
                <a:path extrusionOk="0" h="3733" w="4156">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5"/>
            <p:cNvSpPr/>
            <p:nvPr/>
          </p:nvSpPr>
          <p:spPr>
            <a:xfrm flipH="1">
              <a:off x="3562915" y="2602759"/>
              <a:ext cx="17194" cy="42024"/>
            </a:xfrm>
            <a:custGeom>
              <a:rect b="b" l="l" r="r" t="t"/>
              <a:pathLst>
                <a:path extrusionOk="0" h="2928" w="1198">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5"/>
            <p:cNvSpPr/>
            <p:nvPr/>
          </p:nvSpPr>
          <p:spPr>
            <a:xfrm flipH="1">
              <a:off x="3565442" y="2695246"/>
              <a:ext cx="24270" cy="32351"/>
            </a:xfrm>
            <a:custGeom>
              <a:rect b="b" l="l" r="r" t="t"/>
              <a:pathLst>
                <a:path extrusionOk="0" h="2254" w="1691">
                  <a:moveTo>
                    <a:pt x="1303" y="1"/>
                  </a:moveTo>
                  <a:lnTo>
                    <a:pt x="0" y="2007"/>
                  </a:lnTo>
                  <a:lnTo>
                    <a:pt x="353" y="2254"/>
                  </a:lnTo>
                  <a:lnTo>
                    <a:pt x="1690" y="247"/>
                  </a:lnTo>
                  <a:lnTo>
                    <a:pt x="13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5"/>
            <p:cNvSpPr/>
            <p:nvPr/>
          </p:nvSpPr>
          <p:spPr>
            <a:xfrm flipH="1">
              <a:off x="3674107" y="2691715"/>
              <a:ext cx="34374" cy="41450"/>
            </a:xfrm>
            <a:custGeom>
              <a:rect b="b" l="l" r="r" t="t"/>
              <a:pathLst>
                <a:path extrusionOk="0" h="2888" w="2395">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5"/>
            <p:cNvSpPr/>
            <p:nvPr/>
          </p:nvSpPr>
          <p:spPr>
            <a:xfrm flipH="1">
              <a:off x="3728685" y="2710405"/>
              <a:ext cx="44478" cy="43474"/>
            </a:xfrm>
            <a:custGeom>
              <a:rect b="b" l="l" r="r" t="t"/>
              <a:pathLst>
                <a:path extrusionOk="0" h="3029" w="3099">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5"/>
            <p:cNvSpPr/>
            <p:nvPr/>
          </p:nvSpPr>
          <p:spPr>
            <a:xfrm flipH="1">
              <a:off x="3528552" y="2715974"/>
              <a:ext cx="31346" cy="34503"/>
            </a:xfrm>
            <a:custGeom>
              <a:rect b="b" l="l" r="r" t="t"/>
              <a:pathLst>
                <a:path extrusionOk="0" h="2404" w="2184">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5"/>
            <p:cNvSpPr/>
            <p:nvPr/>
          </p:nvSpPr>
          <p:spPr>
            <a:xfrm flipH="1">
              <a:off x="3478540" y="2815395"/>
              <a:ext cx="129359" cy="32996"/>
            </a:xfrm>
            <a:custGeom>
              <a:rect b="b" l="l" r="r" t="t"/>
              <a:pathLst>
                <a:path extrusionOk="0" h="2299" w="9013">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5"/>
            <p:cNvSpPr/>
            <p:nvPr/>
          </p:nvSpPr>
          <p:spPr>
            <a:xfrm flipH="1">
              <a:off x="3691303" y="2815395"/>
              <a:ext cx="129359" cy="32996"/>
            </a:xfrm>
            <a:custGeom>
              <a:rect b="b" l="l" r="r" t="t"/>
              <a:pathLst>
                <a:path extrusionOk="0" h="2299" w="9013">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5"/>
            <p:cNvSpPr/>
            <p:nvPr/>
          </p:nvSpPr>
          <p:spPr>
            <a:xfrm flipH="1">
              <a:off x="3566986" y="3000499"/>
              <a:ext cx="178387" cy="297125"/>
            </a:xfrm>
            <a:custGeom>
              <a:rect b="b" l="l" r="r" t="t"/>
              <a:pathLst>
                <a:path extrusionOk="0" h="20702" w="12429">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5"/>
            <p:cNvSpPr/>
            <p:nvPr/>
          </p:nvSpPr>
          <p:spPr>
            <a:xfrm flipH="1">
              <a:off x="3708477" y="2988369"/>
              <a:ext cx="69236" cy="114476"/>
            </a:xfrm>
            <a:custGeom>
              <a:rect b="b" l="l" r="r" t="t"/>
              <a:pathLst>
                <a:path extrusionOk="0" h="7976" w="4824">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5"/>
            <p:cNvSpPr/>
            <p:nvPr/>
          </p:nvSpPr>
          <p:spPr>
            <a:xfrm flipH="1">
              <a:off x="3612972" y="2979440"/>
              <a:ext cx="140985" cy="135272"/>
            </a:xfrm>
            <a:custGeom>
              <a:rect b="b" l="l" r="r" t="t"/>
              <a:pathLst>
                <a:path extrusionOk="0" h="9425" w="9823">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p:nvPr/>
          </p:nvSpPr>
          <p:spPr>
            <a:xfrm flipH="1">
              <a:off x="3635702" y="3114719"/>
              <a:ext cx="85914" cy="35379"/>
            </a:xfrm>
            <a:custGeom>
              <a:rect b="b" l="l" r="r" t="t"/>
              <a:pathLst>
                <a:path extrusionOk="0" h="2465" w="5986">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5"/>
            <p:cNvSpPr/>
            <p:nvPr/>
          </p:nvSpPr>
          <p:spPr>
            <a:xfrm flipH="1">
              <a:off x="3717567" y="3287047"/>
              <a:ext cx="97540" cy="100439"/>
            </a:xfrm>
            <a:custGeom>
              <a:rect b="b" l="l" r="r" t="t"/>
              <a:pathLst>
                <a:path extrusionOk="0" h="6998" w="6796">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5"/>
            <p:cNvSpPr/>
            <p:nvPr/>
          </p:nvSpPr>
          <p:spPr>
            <a:xfrm flipH="1">
              <a:off x="3573027" y="3290076"/>
              <a:ext cx="65706" cy="96793"/>
            </a:xfrm>
            <a:custGeom>
              <a:rect b="b" l="l" r="r" t="t"/>
              <a:pathLst>
                <a:path extrusionOk="0" h="6744" w="4578">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5"/>
            <p:cNvSpPr/>
            <p:nvPr/>
          </p:nvSpPr>
          <p:spPr>
            <a:xfrm flipH="1">
              <a:off x="3663996" y="3135935"/>
              <a:ext cx="98042" cy="159184"/>
            </a:xfrm>
            <a:custGeom>
              <a:rect b="b" l="l" r="r" t="t"/>
              <a:pathLst>
                <a:path extrusionOk="0" h="11091" w="6831">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5"/>
            <p:cNvSpPr/>
            <p:nvPr/>
          </p:nvSpPr>
          <p:spPr>
            <a:xfrm flipH="1">
              <a:off x="3594765" y="3136452"/>
              <a:ext cx="98544" cy="157160"/>
            </a:xfrm>
            <a:custGeom>
              <a:rect b="b" l="l" r="r" t="t"/>
              <a:pathLst>
                <a:path extrusionOk="0" h="10950" w="6866">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5"/>
            <p:cNvSpPr/>
            <p:nvPr/>
          </p:nvSpPr>
          <p:spPr>
            <a:xfrm flipH="1">
              <a:off x="3738287" y="3062568"/>
              <a:ext cx="36900" cy="38005"/>
            </a:xfrm>
            <a:custGeom>
              <a:rect b="b" l="l" r="r" t="t"/>
              <a:pathLst>
                <a:path extrusionOk="0" h="2648" w="2571">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p:nvPr/>
          </p:nvSpPr>
          <p:spPr>
            <a:xfrm flipH="1">
              <a:off x="3660464" y="3054573"/>
              <a:ext cx="89961" cy="44981"/>
            </a:xfrm>
            <a:custGeom>
              <a:rect b="b" l="l" r="r" t="t"/>
              <a:pathLst>
                <a:path extrusionOk="0" h="3134" w="6268">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flipH="1">
              <a:off x="3634678" y="3051544"/>
              <a:ext cx="54597" cy="25275"/>
            </a:xfrm>
            <a:custGeom>
              <a:rect b="b" l="l" r="r" t="t"/>
              <a:pathLst>
                <a:path extrusionOk="0" h="1761" w="3804">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flipH="1">
              <a:off x="3657435" y="3039917"/>
              <a:ext cx="89445" cy="49530"/>
            </a:xfrm>
            <a:custGeom>
              <a:rect b="b" l="l" r="r" t="t"/>
              <a:pathLst>
                <a:path extrusionOk="0" h="3451" w="6232">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5"/>
            <p:cNvSpPr/>
            <p:nvPr/>
          </p:nvSpPr>
          <p:spPr>
            <a:xfrm flipH="1">
              <a:off x="3599311" y="2994570"/>
              <a:ext cx="70255" cy="116628"/>
            </a:xfrm>
            <a:custGeom>
              <a:rect b="b" l="l" r="r" t="t"/>
              <a:pathLst>
                <a:path extrusionOk="0" h="8126" w="4895">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5"/>
            <p:cNvSpPr/>
            <p:nvPr/>
          </p:nvSpPr>
          <p:spPr>
            <a:xfrm flipH="1">
              <a:off x="3639736" y="2913825"/>
              <a:ext cx="86431" cy="116485"/>
            </a:xfrm>
            <a:custGeom>
              <a:rect b="b" l="l" r="r" t="t"/>
              <a:pathLst>
                <a:path extrusionOk="0" h="8116" w="6022">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5"/>
            <p:cNvSpPr/>
            <p:nvPr/>
          </p:nvSpPr>
          <p:spPr>
            <a:xfrm flipH="1">
              <a:off x="3673089" y="2957033"/>
              <a:ext cx="37403" cy="25978"/>
            </a:xfrm>
            <a:custGeom>
              <a:rect b="b" l="l" r="r" t="t"/>
              <a:pathLst>
                <a:path extrusionOk="0" h="1810" w="2606">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5"/>
            <p:cNvSpPr/>
            <p:nvPr/>
          </p:nvSpPr>
          <p:spPr>
            <a:xfrm flipH="1">
              <a:off x="3670564" y="2936089"/>
              <a:ext cx="46502" cy="17266"/>
            </a:xfrm>
            <a:custGeom>
              <a:rect b="b" l="l" r="r" t="t"/>
              <a:pathLst>
                <a:path extrusionOk="0" h="1203" w="324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5"/>
            <p:cNvSpPr/>
            <p:nvPr/>
          </p:nvSpPr>
          <p:spPr>
            <a:xfrm flipH="1">
              <a:off x="3640754" y="3114719"/>
              <a:ext cx="81867" cy="7090"/>
            </a:xfrm>
            <a:custGeom>
              <a:rect b="b" l="l" r="r" t="t"/>
              <a:pathLst>
                <a:path extrusionOk="0" h="494" w="5704">
                  <a:moveTo>
                    <a:pt x="0" y="0"/>
                  </a:moveTo>
                  <a:lnTo>
                    <a:pt x="0" y="493"/>
                  </a:lnTo>
                  <a:lnTo>
                    <a:pt x="5704" y="493"/>
                  </a:lnTo>
                  <a:lnTo>
                    <a:pt x="5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5"/>
            <p:cNvSpPr/>
            <p:nvPr/>
          </p:nvSpPr>
          <p:spPr>
            <a:xfrm flipH="1">
              <a:off x="3720600" y="2982297"/>
              <a:ext cx="20223" cy="23768"/>
            </a:xfrm>
            <a:custGeom>
              <a:rect b="b" l="l" r="r" t="t"/>
              <a:pathLst>
                <a:path extrusionOk="0" h="1656" w="1409">
                  <a:moveTo>
                    <a:pt x="1409" y="1"/>
                  </a:moveTo>
                  <a:lnTo>
                    <a:pt x="36" y="423"/>
                  </a:lnTo>
                  <a:cubicBezTo>
                    <a:pt x="1" y="881"/>
                    <a:pt x="212" y="1339"/>
                    <a:pt x="529" y="1656"/>
                  </a:cubicBezTo>
                  <a:lnTo>
                    <a:pt x="140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5"/>
            <p:cNvSpPr/>
            <p:nvPr/>
          </p:nvSpPr>
          <p:spPr>
            <a:xfrm flipH="1">
              <a:off x="3627096" y="2982814"/>
              <a:ext cx="31346" cy="26796"/>
            </a:xfrm>
            <a:custGeom>
              <a:rect b="b" l="l" r="r" t="t"/>
              <a:pathLst>
                <a:path extrusionOk="0" h="1867" w="2184">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5"/>
            <p:cNvSpPr/>
            <p:nvPr/>
          </p:nvSpPr>
          <p:spPr>
            <a:xfrm flipH="1">
              <a:off x="3557903" y="4147711"/>
              <a:ext cx="310272" cy="152610"/>
            </a:xfrm>
            <a:custGeom>
              <a:rect b="b" l="l" r="r" t="t"/>
              <a:pathLst>
                <a:path extrusionOk="0" h="10633" w="21618">
                  <a:moveTo>
                    <a:pt x="1" y="1"/>
                  </a:moveTo>
                  <a:lnTo>
                    <a:pt x="1" y="10633"/>
                  </a:lnTo>
                  <a:lnTo>
                    <a:pt x="21617" y="10633"/>
                  </a:lnTo>
                  <a:lnTo>
                    <a:pt x="216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5"/>
            <p:cNvSpPr/>
            <p:nvPr/>
          </p:nvSpPr>
          <p:spPr>
            <a:xfrm flipH="1">
              <a:off x="3557903" y="4147711"/>
              <a:ext cx="310272" cy="132402"/>
            </a:xfrm>
            <a:custGeom>
              <a:rect b="b" l="l" r="r" t="t"/>
              <a:pathLst>
                <a:path extrusionOk="0" h="9225" w="21618">
                  <a:moveTo>
                    <a:pt x="1" y="1"/>
                  </a:moveTo>
                  <a:lnTo>
                    <a:pt x="1" y="9225"/>
                  </a:lnTo>
                  <a:lnTo>
                    <a:pt x="21617" y="9225"/>
                  </a:lnTo>
                  <a:lnTo>
                    <a:pt x="21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p:nvPr/>
          </p:nvSpPr>
          <p:spPr>
            <a:xfrm flipH="1">
              <a:off x="3826726" y="4147711"/>
              <a:ext cx="41450" cy="132402"/>
            </a:xfrm>
            <a:custGeom>
              <a:rect b="b" l="l" r="r" t="t"/>
              <a:pathLst>
                <a:path extrusionOk="0" h="9225" w="2888">
                  <a:moveTo>
                    <a:pt x="1" y="1"/>
                  </a:moveTo>
                  <a:lnTo>
                    <a:pt x="1" y="9225"/>
                  </a:lnTo>
                  <a:lnTo>
                    <a:pt x="2888" y="9225"/>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5"/>
            <p:cNvSpPr/>
            <p:nvPr/>
          </p:nvSpPr>
          <p:spPr>
            <a:xfrm flipH="1">
              <a:off x="3743847" y="4166918"/>
              <a:ext cx="69236" cy="68734"/>
            </a:xfrm>
            <a:custGeom>
              <a:rect b="b" l="l" r="r" t="t"/>
              <a:pathLst>
                <a:path extrusionOk="0" h="4789" w="4824">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5"/>
            <p:cNvSpPr/>
            <p:nvPr/>
          </p:nvSpPr>
          <p:spPr>
            <a:xfrm flipH="1">
              <a:off x="3733743" y="4167406"/>
              <a:ext cx="80718" cy="68863"/>
            </a:xfrm>
            <a:custGeom>
              <a:rect b="b" l="l" r="r" t="t"/>
              <a:pathLst>
                <a:path extrusionOk="0" h="4798" w="5624">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5"/>
            <p:cNvSpPr/>
            <p:nvPr/>
          </p:nvSpPr>
          <p:spPr>
            <a:xfrm flipH="1">
              <a:off x="3504340" y="4294273"/>
              <a:ext cx="363836" cy="155653"/>
            </a:xfrm>
            <a:custGeom>
              <a:rect b="b" l="l" r="r" t="t"/>
              <a:pathLst>
                <a:path extrusionOk="0" h="10845" w="25350">
                  <a:moveTo>
                    <a:pt x="1" y="0"/>
                  </a:moveTo>
                  <a:lnTo>
                    <a:pt x="1" y="10844"/>
                  </a:lnTo>
                  <a:lnTo>
                    <a:pt x="25349" y="10844"/>
                  </a:lnTo>
                  <a:lnTo>
                    <a:pt x="25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5"/>
            <p:cNvSpPr/>
            <p:nvPr/>
          </p:nvSpPr>
          <p:spPr>
            <a:xfrm flipH="1">
              <a:off x="3819650" y="4294273"/>
              <a:ext cx="48526" cy="155653"/>
            </a:xfrm>
            <a:custGeom>
              <a:rect b="b" l="l" r="r" t="t"/>
              <a:pathLst>
                <a:path extrusionOk="0" h="10845" w="3381">
                  <a:moveTo>
                    <a:pt x="1" y="0"/>
                  </a:moveTo>
                  <a:lnTo>
                    <a:pt x="1" y="10844"/>
                  </a:lnTo>
                  <a:lnTo>
                    <a:pt x="3381" y="10844"/>
                  </a:lnTo>
                  <a:lnTo>
                    <a:pt x="33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5"/>
            <p:cNvSpPr/>
            <p:nvPr/>
          </p:nvSpPr>
          <p:spPr>
            <a:xfrm flipH="1">
              <a:off x="3759502" y="4319035"/>
              <a:ext cx="32365" cy="32351"/>
            </a:xfrm>
            <a:custGeom>
              <a:rect b="b" l="l" r="r" t="t"/>
              <a:pathLst>
                <a:path extrusionOk="0" h="2254" w="2255">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5"/>
            <p:cNvSpPr/>
            <p:nvPr/>
          </p:nvSpPr>
          <p:spPr>
            <a:xfrm flipH="1">
              <a:off x="3751923" y="4319035"/>
              <a:ext cx="32867" cy="32351"/>
            </a:xfrm>
            <a:custGeom>
              <a:rect b="b" l="l" r="r" t="t"/>
              <a:pathLst>
                <a:path extrusionOk="0" h="2254" w="229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5"/>
            <p:cNvSpPr/>
            <p:nvPr/>
          </p:nvSpPr>
          <p:spPr>
            <a:xfrm flipH="1">
              <a:off x="3717558" y="4319035"/>
              <a:ext cx="32351" cy="32351"/>
            </a:xfrm>
            <a:custGeom>
              <a:rect b="b" l="l" r="r" t="t"/>
              <a:pathLst>
                <a:path extrusionOk="0" h="2254" w="2254">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5"/>
            <p:cNvSpPr/>
            <p:nvPr/>
          </p:nvSpPr>
          <p:spPr>
            <a:xfrm flipH="1">
              <a:off x="3710481" y="4319035"/>
              <a:ext cx="32365" cy="32351"/>
            </a:xfrm>
            <a:custGeom>
              <a:rect b="b" l="l" r="r" t="t"/>
              <a:pathLst>
                <a:path extrusionOk="0" h="2254" w="2255">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5"/>
            <p:cNvSpPr/>
            <p:nvPr/>
          </p:nvSpPr>
          <p:spPr>
            <a:xfrm flipH="1">
              <a:off x="3652873" y="4326614"/>
              <a:ext cx="7090" cy="106137"/>
            </a:xfrm>
            <a:custGeom>
              <a:rect b="b" l="l" r="r" t="t"/>
              <a:pathLst>
                <a:path extrusionOk="0" h="7395" w="494">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5"/>
            <p:cNvSpPr/>
            <p:nvPr/>
          </p:nvSpPr>
          <p:spPr>
            <a:xfrm flipH="1">
              <a:off x="3624064" y="4326614"/>
              <a:ext cx="7592" cy="106137"/>
            </a:xfrm>
            <a:custGeom>
              <a:rect b="b" l="l" r="r" t="t"/>
              <a:pathLst>
                <a:path extrusionOk="0" h="7395" w="529">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5"/>
            <p:cNvSpPr/>
            <p:nvPr/>
          </p:nvSpPr>
          <p:spPr>
            <a:xfrm flipH="1">
              <a:off x="3595756" y="4326614"/>
              <a:ext cx="7090" cy="106137"/>
            </a:xfrm>
            <a:custGeom>
              <a:rect b="b" l="l" r="r" t="t"/>
              <a:pathLst>
                <a:path extrusionOk="0" h="7395" w="494">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5"/>
            <p:cNvSpPr/>
            <p:nvPr/>
          </p:nvSpPr>
          <p:spPr>
            <a:xfrm flipH="1">
              <a:off x="3566961" y="4326614"/>
              <a:ext cx="7090" cy="106137"/>
            </a:xfrm>
            <a:custGeom>
              <a:rect b="b" l="l" r="r" t="t"/>
              <a:pathLst>
                <a:path extrusionOk="0" h="7395" w="494">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5"/>
            <p:cNvSpPr/>
            <p:nvPr/>
          </p:nvSpPr>
          <p:spPr>
            <a:xfrm flipH="1">
              <a:off x="3538152" y="4326614"/>
              <a:ext cx="7090" cy="106137"/>
            </a:xfrm>
            <a:custGeom>
              <a:rect b="b" l="l" r="r" t="t"/>
              <a:pathLst>
                <a:path extrusionOk="0" h="7395" w="494">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5"/>
            <p:cNvSpPr/>
            <p:nvPr/>
          </p:nvSpPr>
          <p:spPr>
            <a:xfrm flipH="1">
              <a:off x="3515964" y="3692122"/>
              <a:ext cx="342609" cy="229626"/>
            </a:xfrm>
            <a:custGeom>
              <a:rect b="b" l="l" r="r" t="t"/>
              <a:pathLst>
                <a:path extrusionOk="0" h="15999" w="23871">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p:nvPr/>
          </p:nvSpPr>
          <p:spPr>
            <a:xfrm flipH="1">
              <a:off x="3546754" y="3704955"/>
              <a:ext cx="138975" cy="103625"/>
            </a:xfrm>
            <a:custGeom>
              <a:rect b="b" l="l" r="r" t="t"/>
              <a:pathLst>
                <a:path extrusionOk="0" h="7220" w="9683">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
            <p:cNvSpPr/>
            <p:nvPr/>
          </p:nvSpPr>
          <p:spPr>
            <a:xfrm flipH="1">
              <a:off x="3754588" y="3741115"/>
              <a:ext cx="97410" cy="87636"/>
            </a:xfrm>
            <a:custGeom>
              <a:rect b="b" l="l" r="r" t="t"/>
              <a:pathLst>
                <a:path extrusionOk="0" h="6106" w="6787">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5"/>
            <p:cNvSpPr/>
            <p:nvPr/>
          </p:nvSpPr>
          <p:spPr>
            <a:xfrm flipH="1">
              <a:off x="3800440" y="3749928"/>
              <a:ext cx="23768" cy="20352"/>
            </a:xfrm>
            <a:custGeom>
              <a:rect b="b" l="l" r="r" t="t"/>
              <a:pathLst>
                <a:path extrusionOk="0" h="1418" w="1656">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5"/>
            <p:cNvSpPr/>
            <p:nvPr/>
          </p:nvSpPr>
          <p:spPr>
            <a:xfrm flipH="1">
              <a:off x="3817120" y="3776212"/>
              <a:ext cx="23251" cy="20782"/>
            </a:xfrm>
            <a:custGeom>
              <a:rect b="b" l="l" r="r" t="t"/>
              <a:pathLst>
                <a:path extrusionOk="0" h="1448" w="162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5"/>
            <p:cNvSpPr/>
            <p:nvPr/>
          </p:nvSpPr>
          <p:spPr>
            <a:xfrm flipH="1">
              <a:off x="3778205" y="3766594"/>
              <a:ext cx="23768" cy="20869"/>
            </a:xfrm>
            <a:custGeom>
              <a:rect b="b" l="l" r="r" t="t"/>
              <a:pathLst>
                <a:path extrusionOk="0" h="1454" w="1656">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5"/>
            <p:cNvSpPr/>
            <p:nvPr/>
          </p:nvSpPr>
          <p:spPr>
            <a:xfrm flipH="1">
              <a:off x="3803469" y="3796423"/>
              <a:ext cx="23265" cy="20280"/>
            </a:xfrm>
            <a:custGeom>
              <a:rect b="b" l="l" r="r" t="t"/>
              <a:pathLst>
                <a:path extrusionOk="0" h="1413" w="1621">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5"/>
            <p:cNvSpPr/>
            <p:nvPr/>
          </p:nvSpPr>
          <p:spPr>
            <a:xfrm flipH="1">
              <a:off x="3601832" y="3711530"/>
              <a:ext cx="33370" cy="23868"/>
            </a:xfrm>
            <a:custGeom>
              <a:rect b="b" l="l" r="r" t="t"/>
              <a:pathLst>
                <a:path extrusionOk="0" h="1663" w="2325">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5"/>
            <p:cNvSpPr/>
            <p:nvPr/>
          </p:nvSpPr>
          <p:spPr>
            <a:xfrm flipH="1">
              <a:off x="3625072" y="3742363"/>
              <a:ext cx="32867" cy="23868"/>
            </a:xfrm>
            <a:custGeom>
              <a:rect b="b" l="l" r="r" t="t"/>
              <a:pathLst>
                <a:path extrusionOk="0" h="1663" w="229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5"/>
            <p:cNvSpPr/>
            <p:nvPr/>
          </p:nvSpPr>
          <p:spPr>
            <a:xfrm flipH="1">
              <a:off x="3570999" y="3731239"/>
              <a:ext cx="32867" cy="23883"/>
            </a:xfrm>
            <a:custGeom>
              <a:rect b="b" l="l" r="r" t="t"/>
              <a:pathLst>
                <a:path extrusionOk="0" h="1664" w="229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5"/>
            <p:cNvSpPr/>
            <p:nvPr/>
          </p:nvSpPr>
          <p:spPr>
            <a:xfrm flipH="1">
              <a:off x="3605880" y="3765647"/>
              <a:ext cx="32853" cy="24327"/>
            </a:xfrm>
            <a:custGeom>
              <a:rect b="b" l="l" r="r" t="t"/>
              <a:pathLst>
                <a:path extrusionOk="0" h="1695" w="2289">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5"/>
            <p:cNvSpPr/>
            <p:nvPr/>
          </p:nvSpPr>
          <p:spPr>
            <a:xfrm flipH="1">
              <a:off x="3646327" y="3823252"/>
              <a:ext cx="207193" cy="78853"/>
            </a:xfrm>
            <a:custGeom>
              <a:rect b="b" l="l" r="r" t="t"/>
              <a:pathLst>
                <a:path extrusionOk="0" h="5494" w="14436">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5"/>
            <p:cNvSpPr/>
            <p:nvPr/>
          </p:nvSpPr>
          <p:spPr>
            <a:xfrm flipH="1">
              <a:off x="3525524" y="3691864"/>
              <a:ext cx="37403" cy="226382"/>
            </a:xfrm>
            <a:custGeom>
              <a:rect b="b" l="l" r="r" t="t"/>
              <a:pathLst>
                <a:path extrusionOk="0" h="15773" w="2606">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5"/>
            <p:cNvSpPr/>
            <p:nvPr/>
          </p:nvSpPr>
          <p:spPr>
            <a:xfrm flipH="1">
              <a:off x="3546256" y="3555408"/>
              <a:ext cx="164236" cy="364841"/>
            </a:xfrm>
            <a:custGeom>
              <a:rect b="b" l="l" r="r" t="t"/>
              <a:pathLst>
                <a:path extrusionOk="0" h="25420" w="11443">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5"/>
            <p:cNvSpPr/>
            <p:nvPr/>
          </p:nvSpPr>
          <p:spPr>
            <a:xfrm flipH="1">
              <a:off x="3558888" y="3555408"/>
              <a:ext cx="164752" cy="364841"/>
            </a:xfrm>
            <a:custGeom>
              <a:rect b="b" l="l" r="r" t="t"/>
              <a:pathLst>
                <a:path extrusionOk="0" h="25420" w="11479">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5"/>
            <p:cNvSpPr/>
            <p:nvPr/>
          </p:nvSpPr>
          <p:spPr>
            <a:xfrm flipH="1">
              <a:off x="3575568" y="3555408"/>
              <a:ext cx="164752" cy="364841"/>
            </a:xfrm>
            <a:custGeom>
              <a:rect b="b" l="l" r="r" t="t"/>
              <a:pathLst>
                <a:path extrusionOk="0" h="25420" w="11479">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5"/>
            <p:cNvSpPr/>
            <p:nvPr/>
          </p:nvSpPr>
          <p:spPr>
            <a:xfrm flipH="1">
              <a:off x="3589219" y="3553886"/>
              <a:ext cx="164738" cy="366362"/>
            </a:xfrm>
            <a:custGeom>
              <a:rect b="b" l="l" r="r" t="t"/>
              <a:pathLst>
                <a:path extrusionOk="0" h="25526" w="11478">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5"/>
            <p:cNvSpPr/>
            <p:nvPr/>
          </p:nvSpPr>
          <p:spPr>
            <a:xfrm flipH="1">
              <a:off x="3621547" y="2516774"/>
              <a:ext cx="74805" cy="55171"/>
            </a:xfrm>
            <a:custGeom>
              <a:rect b="b" l="l" r="r" t="t"/>
              <a:pathLst>
                <a:path extrusionOk="0" h="3844" w="5212">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5"/>
            <p:cNvSpPr/>
            <p:nvPr/>
          </p:nvSpPr>
          <p:spPr>
            <a:xfrm flipH="1">
              <a:off x="3775321" y="2608314"/>
              <a:ext cx="31202" cy="26437"/>
            </a:xfrm>
            <a:custGeom>
              <a:rect b="b" l="l" r="r" t="t"/>
              <a:pathLst>
                <a:path extrusionOk="0" h="1842" w="2174">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5"/>
            <p:cNvSpPr/>
            <p:nvPr/>
          </p:nvSpPr>
          <p:spPr>
            <a:xfrm flipH="1">
              <a:off x="3515920" y="2601682"/>
              <a:ext cx="27801" cy="28676"/>
            </a:xfrm>
            <a:custGeom>
              <a:rect b="b" l="l" r="r" t="t"/>
              <a:pathLst>
                <a:path extrusionOk="0" h="1998" w="1937">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5"/>
            <p:cNvSpPr/>
            <p:nvPr/>
          </p:nvSpPr>
          <p:spPr>
            <a:xfrm flipH="1">
              <a:off x="2021040" y="4531297"/>
              <a:ext cx="140999" cy="133277"/>
            </a:xfrm>
            <a:custGeom>
              <a:rect b="b" l="l" r="r" t="t"/>
              <a:pathLst>
                <a:path extrusionOk="0" h="9286" w="9824">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5"/>
            <p:cNvSpPr/>
            <p:nvPr/>
          </p:nvSpPr>
          <p:spPr>
            <a:xfrm flipH="1">
              <a:off x="2016008" y="4614296"/>
              <a:ext cx="286017" cy="115609"/>
            </a:xfrm>
            <a:custGeom>
              <a:rect b="b" l="l" r="r" t="t"/>
              <a:pathLst>
                <a:path extrusionOk="0" h="8055" w="19928">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5"/>
            <p:cNvSpPr/>
            <p:nvPr/>
          </p:nvSpPr>
          <p:spPr>
            <a:xfrm flipH="1">
              <a:off x="1442980" y="3752498"/>
              <a:ext cx="723093" cy="855065"/>
            </a:xfrm>
            <a:custGeom>
              <a:rect b="b" l="l" r="r" t="t"/>
              <a:pathLst>
                <a:path extrusionOk="0" h="59576" w="50381">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5"/>
            <p:cNvSpPr/>
            <p:nvPr/>
          </p:nvSpPr>
          <p:spPr>
            <a:xfrm flipH="1">
              <a:off x="2090258" y="4100212"/>
              <a:ext cx="42971" cy="495707"/>
            </a:xfrm>
            <a:custGeom>
              <a:rect b="b" l="l" r="r" t="t"/>
              <a:pathLst>
                <a:path extrusionOk="0" h="34538" w="2994">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5"/>
            <p:cNvSpPr/>
            <p:nvPr/>
          </p:nvSpPr>
          <p:spPr>
            <a:xfrm flipH="1">
              <a:off x="1442975" y="3753015"/>
              <a:ext cx="690255" cy="852452"/>
            </a:xfrm>
            <a:custGeom>
              <a:rect b="b" l="l" r="r" t="t"/>
              <a:pathLst>
                <a:path extrusionOk="0" h="59394" w="48093">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5"/>
            <p:cNvSpPr/>
            <p:nvPr/>
          </p:nvSpPr>
          <p:spPr>
            <a:xfrm flipH="1">
              <a:off x="2593131" y="4576271"/>
              <a:ext cx="175861" cy="151003"/>
            </a:xfrm>
            <a:custGeom>
              <a:rect b="b" l="l" r="r" t="t"/>
              <a:pathLst>
                <a:path extrusionOk="0" h="10521" w="12253">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5"/>
            <p:cNvSpPr/>
            <p:nvPr/>
          </p:nvSpPr>
          <p:spPr>
            <a:xfrm flipH="1">
              <a:off x="2596183" y="4669576"/>
              <a:ext cx="343613" cy="131081"/>
            </a:xfrm>
            <a:custGeom>
              <a:rect b="b" l="l" r="r" t="t"/>
              <a:pathLst>
                <a:path extrusionOk="0" h="9133" w="23941">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5"/>
            <p:cNvSpPr/>
            <p:nvPr/>
          </p:nvSpPr>
          <p:spPr>
            <a:xfrm flipH="1">
              <a:off x="1726026" y="3683265"/>
              <a:ext cx="1051048" cy="961115"/>
            </a:xfrm>
            <a:custGeom>
              <a:rect b="b" l="l" r="r" t="t"/>
              <a:pathLst>
                <a:path extrusionOk="0" h="66965" w="73231">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5"/>
            <p:cNvSpPr/>
            <p:nvPr/>
          </p:nvSpPr>
          <p:spPr>
            <a:xfrm flipH="1">
              <a:off x="1726005" y="3735315"/>
              <a:ext cx="906030" cy="908556"/>
            </a:xfrm>
            <a:custGeom>
              <a:rect b="b" l="l" r="r" t="t"/>
              <a:pathLst>
                <a:path extrusionOk="0" h="63303" w="63127">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5"/>
            <p:cNvSpPr/>
            <p:nvPr/>
          </p:nvSpPr>
          <p:spPr>
            <a:xfrm flipH="1">
              <a:off x="2059002" y="3859641"/>
              <a:ext cx="606379" cy="782226"/>
            </a:xfrm>
            <a:custGeom>
              <a:rect b="b" l="l" r="r" t="t"/>
              <a:pathLst>
                <a:path extrusionOk="0" h="54501" w="42249">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5"/>
            <p:cNvSpPr/>
            <p:nvPr/>
          </p:nvSpPr>
          <p:spPr>
            <a:xfrm flipH="1">
              <a:off x="1426727" y="2864545"/>
              <a:ext cx="194046" cy="206690"/>
            </a:xfrm>
            <a:custGeom>
              <a:rect b="b" l="l" r="r" t="t"/>
              <a:pathLst>
                <a:path extrusionOk="0" h="14401" w="1352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5"/>
            <p:cNvSpPr/>
            <p:nvPr/>
          </p:nvSpPr>
          <p:spPr>
            <a:xfrm flipH="1">
              <a:off x="1484353" y="2688987"/>
              <a:ext cx="243562" cy="311621"/>
            </a:xfrm>
            <a:custGeom>
              <a:rect b="b" l="l" r="r" t="t"/>
              <a:pathLst>
                <a:path extrusionOk="0" h="21712" w="1697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5"/>
            <p:cNvSpPr/>
            <p:nvPr/>
          </p:nvSpPr>
          <p:spPr>
            <a:xfrm flipH="1">
              <a:off x="1427252" y="2627521"/>
              <a:ext cx="354736" cy="335030"/>
            </a:xfrm>
            <a:custGeom>
              <a:rect b="b" l="l" r="r" t="t"/>
              <a:pathLst>
                <a:path extrusionOk="0" h="23343" w="24716">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5"/>
            <p:cNvSpPr/>
            <p:nvPr/>
          </p:nvSpPr>
          <p:spPr>
            <a:xfrm flipH="1">
              <a:off x="1597026" y="2804988"/>
              <a:ext cx="65706" cy="112624"/>
            </a:xfrm>
            <a:custGeom>
              <a:rect b="b" l="l" r="r" t="t"/>
              <a:pathLst>
                <a:path extrusionOk="0" h="7847" w="4578">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5"/>
            <p:cNvSpPr/>
            <p:nvPr/>
          </p:nvSpPr>
          <p:spPr>
            <a:xfrm flipH="1">
              <a:off x="1381252" y="2999049"/>
              <a:ext cx="291069" cy="91913"/>
            </a:xfrm>
            <a:custGeom>
              <a:rect b="b" l="l" r="r" t="t"/>
              <a:pathLst>
                <a:path extrusionOk="0" h="6404" w="2028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5"/>
            <p:cNvSpPr/>
            <p:nvPr/>
          </p:nvSpPr>
          <p:spPr>
            <a:xfrm flipH="1">
              <a:off x="1413081" y="3030026"/>
              <a:ext cx="225894" cy="38192"/>
            </a:xfrm>
            <a:custGeom>
              <a:rect b="b" l="l" r="r" t="t"/>
              <a:pathLst>
                <a:path extrusionOk="0" h="2661" w="15739">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5"/>
            <p:cNvSpPr/>
            <p:nvPr/>
          </p:nvSpPr>
          <p:spPr>
            <a:xfrm flipH="1">
              <a:off x="1263080" y="3050840"/>
              <a:ext cx="861552" cy="966268"/>
            </a:xfrm>
            <a:custGeom>
              <a:rect b="b" l="l" r="r" t="t"/>
              <a:pathLst>
                <a:path extrusionOk="0" h="67324" w="60028">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p:nvPr/>
          </p:nvSpPr>
          <p:spPr>
            <a:xfrm flipH="1">
              <a:off x="1779995" y="3335063"/>
              <a:ext cx="317850" cy="498749"/>
            </a:xfrm>
            <a:custGeom>
              <a:rect b="b" l="l" r="r" t="t"/>
              <a:pathLst>
                <a:path extrusionOk="0" h="34750" w="22146">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flipH="1">
              <a:off x="1271653" y="3211182"/>
              <a:ext cx="685203" cy="814390"/>
            </a:xfrm>
            <a:custGeom>
              <a:rect b="b" l="l" r="r" t="t"/>
              <a:pathLst>
                <a:path extrusionOk="0" h="56742" w="47741">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flipH="1">
              <a:off x="1756763" y="3107140"/>
              <a:ext cx="367869" cy="658421"/>
            </a:xfrm>
            <a:custGeom>
              <a:rect b="b" l="l" r="r" t="t"/>
              <a:pathLst>
                <a:path extrusionOk="0" h="45875" w="25631">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5"/>
            <p:cNvSpPr/>
            <p:nvPr/>
          </p:nvSpPr>
          <p:spPr>
            <a:xfrm flipH="1">
              <a:off x="1753773" y="3222867"/>
              <a:ext cx="645274" cy="428006"/>
            </a:xfrm>
            <a:custGeom>
              <a:rect b="b" l="l" r="r" t="t"/>
              <a:pathLst>
                <a:path extrusionOk="0" h="29821" w="44959">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p:nvPr/>
          </p:nvSpPr>
          <p:spPr>
            <a:xfrm flipH="1">
              <a:off x="2338438" y="3494616"/>
              <a:ext cx="276917" cy="113729"/>
            </a:xfrm>
            <a:custGeom>
              <a:rect b="b" l="l" r="r" t="t"/>
              <a:pathLst>
                <a:path extrusionOk="0" h="7924" w="19294">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flipH="1">
              <a:off x="1741143" y="3268343"/>
              <a:ext cx="657904" cy="383040"/>
            </a:xfrm>
            <a:custGeom>
              <a:rect b="b" l="l" r="r" t="t"/>
              <a:pathLst>
                <a:path extrusionOk="0" h="26688" w="45839">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p:nvPr/>
          </p:nvSpPr>
          <p:spPr>
            <a:xfrm flipH="1">
              <a:off x="1632933" y="3087933"/>
              <a:ext cx="313817" cy="300154"/>
            </a:xfrm>
            <a:custGeom>
              <a:rect b="b" l="l" r="r" t="t"/>
              <a:pathLst>
                <a:path extrusionOk="0" h="20913" w="21865">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flipH="1">
              <a:off x="2263621" y="4634895"/>
              <a:ext cx="162212" cy="139320"/>
            </a:xfrm>
            <a:custGeom>
              <a:rect b="b" l="l" r="r" t="t"/>
              <a:pathLst>
                <a:path extrusionOk="0" h="9707" w="11302">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flipH="1">
              <a:off x="998671" y="4636919"/>
              <a:ext cx="162729" cy="139305"/>
            </a:xfrm>
            <a:custGeom>
              <a:rect b="b" l="l" r="r" t="t"/>
              <a:pathLst>
                <a:path extrusionOk="0" h="9706" w="11338">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p:nvPr/>
          </p:nvSpPr>
          <p:spPr>
            <a:xfrm flipH="1">
              <a:off x="1030499" y="4668758"/>
              <a:ext cx="88440" cy="75839"/>
            </a:xfrm>
            <a:custGeom>
              <a:rect b="b" l="l" r="r" t="t"/>
              <a:pathLst>
                <a:path extrusionOk="0" h="5284" w="6162">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flipH="1">
              <a:off x="2328802" y="4668758"/>
              <a:ext cx="44981" cy="75810"/>
            </a:xfrm>
            <a:custGeom>
              <a:rect b="b" l="l" r="r" t="t"/>
              <a:pathLst>
                <a:path extrusionOk="0" h="5282" w="3134">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flipH="1">
              <a:off x="1045328" y="3883901"/>
              <a:ext cx="1313799" cy="909561"/>
            </a:xfrm>
            <a:custGeom>
              <a:rect b="b" l="l" r="r" t="t"/>
              <a:pathLst>
                <a:path extrusionOk="0" h="63373" w="91538">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5"/>
            <p:cNvSpPr/>
            <p:nvPr/>
          </p:nvSpPr>
          <p:spPr>
            <a:xfrm flipH="1">
              <a:off x="1660188" y="3883901"/>
              <a:ext cx="84909" cy="513403"/>
            </a:xfrm>
            <a:custGeom>
              <a:rect b="b" l="l" r="r" t="t"/>
              <a:pathLst>
                <a:path extrusionOk="0" h="35771" w="5916">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p:nvPr/>
          </p:nvSpPr>
          <p:spPr>
            <a:xfrm flipH="1">
              <a:off x="1056471" y="3935075"/>
              <a:ext cx="1445684" cy="344316"/>
            </a:xfrm>
            <a:custGeom>
              <a:rect b="b" l="l" r="r" t="t"/>
              <a:pathLst>
                <a:path extrusionOk="0" h="23990" w="100727">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5"/>
            <p:cNvSpPr/>
            <p:nvPr/>
          </p:nvSpPr>
          <p:spPr>
            <a:xfrm flipH="1">
              <a:off x="1148829" y="2730444"/>
              <a:ext cx="638729" cy="821307"/>
            </a:xfrm>
            <a:custGeom>
              <a:rect b="b" l="l" r="r" t="t"/>
              <a:pathLst>
                <a:path extrusionOk="0" h="57224" w="44503">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5"/>
            <p:cNvSpPr/>
            <p:nvPr/>
          </p:nvSpPr>
          <p:spPr>
            <a:xfrm flipH="1">
              <a:off x="1140245" y="2738899"/>
              <a:ext cx="638715" cy="821451"/>
            </a:xfrm>
            <a:custGeom>
              <a:rect b="b" l="l" r="r" t="t"/>
              <a:pathLst>
                <a:path extrusionOk="0" h="57234" w="44502">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5"/>
            <p:cNvSpPr/>
            <p:nvPr/>
          </p:nvSpPr>
          <p:spPr>
            <a:xfrm flipH="1">
              <a:off x="946249" y="3118566"/>
              <a:ext cx="1082867" cy="1212829"/>
            </a:xfrm>
            <a:custGeom>
              <a:rect b="b" l="l" r="r" t="t"/>
              <a:pathLst>
                <a:path extrusionOk="0" h="84503" w="75448">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p:nvPr/>
          </p:nvSpPr>
          <p:spPr>
            <a:xfrm flipH="1">
              <a:off x="953743" y="2692160"/>
              <a:ext cx="481569" cy="647987"/>
            </a:xfrm>
            <a:custGeom>
              <a:rect b="b" l="l" r="r" t="t"/>
              <a:pathLst>
                <a:path extrusionOk="0" h="45148" w="33553">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5"/>
            <p:cNvSpPr/>
            <p:nvPr/>
          </p:nvSpPr>
          <p:spPr>
            <a:xfrm flipH="1">
              <a:off x="1337319" y="3149586"/>
              <a:ext cx="437593" cy="805462"/>
            </a:xfrm>
            <a:custGeom>
              <a:rect b="b" l="l" r="r" t="t"/>
              <a:pathLst>
                <a:path extrusionOk="0" h="56120" w="30489">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5"/>
            <p:cNvSpPr/>
            <p:nvPr/>
          </p:nvSpPr>
          <p:spPr>
            <a:xfrm flipH="1">
              <a:off x="1226646" y="3159692"/>
              <a:ext cx="542711" cy="1138971"/>
            </a:xfrm>
            <a:custGeom>
              <a:rect b="b" l="l" r="r" t="t"/>
              <a:pathLst>
                <a:path extrusionOk="0" h="79357" w="37813">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5"/>
            <p:cNvSpPr/>
            <p:nvPr/>
          </p:nvSpPr>
          <p:spPr>
            <a:xfrm flipH="1">
              <a:off x="1105795" y="4242725"/>
              <a:ext cx="32853" cy="25777"/>
            </a:xfrm>
            <a:custGeom>
              <a:rect b="b" l="l" r="r" t="t"/>
              <a:pathLst>
                <a:path extrusionOk="0" h="1796" w="2289">
                  <a:moveTo>
                    <a:pt x="2042" y="0"/>
                  </a:moveTo>
                  <a:lnTo>
                    <a:pt x="0" y="1444"/>
                  </a:lnTo>
                  <a:lnTo>
                    <a:pt x="247" y="1796"/>
                  </a:lnTo>
                  <a:lnTo>
                    <a:pt x="2289" y="352"/>
                  </a:lnTo>
                  <a:lnTo>
                    <a:pt x="20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5"/>
            <p:cNvSpPr/>
            <p:nvPr/>
          </p:nvSpPr>
          <p:spPr>
            <a:xfrm flipH="1">
              <a:off x="977985" y="3113614"/>
              <a:ext cx="360291" cy="39010"/>
            </a:xfrm>
            <a:custGeom>
              <a:rect b="b" l="l" r="r" t="t"/>
              <a:pathLst>
                <a:path extrusionOk="0" h="2718" w="25103">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5"/>
            <p:cNvSpPr/>
            <p:nvPr/>
          </p:nvSpPr>
          <p:spPr>
            <a:xfrm flipH="1">
              <a:off x="1647085" y="3757048"/>
              <a:ext cx="302694" cy="496955"/>
            </a:xfrm>
            <a:custGeom>
              <a:rect b="b" l="l" r="r" t="t"/>
              <a:pathLst>
                <a:path extrusionOk="0" h="34625" w="2109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5"/>
            <p:cNvSpPr/>
            <p:nvPr/>
          </p:nvSpPr>
          <p:spPr>
            <a:xfrm flipH="1">
              <a:off x="1647077" y="3757048"/>
              <a:ext cx="245586" cy="496955"/>
            </a:xfrm>
            <a:custGeom>
              <a:rect b="b" l="l" r="r" t="t"/>
              <a:pathLst>
                <a:path extrusionOk="0" h="34625" w="17111">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5"/>
            <p:cNvSpPr/>
            <p:nvPr/>
          </p:nvSpPr>
          <p:spPr>
            <a:xfrm flipH="1">
              <a:off x="1680427" y="3776255"/>
              <a:ext cx="174842" cy="472987"/>
            </a:xfrm>
            <a:custGeom>
              <a:rect b="b" l="l" r="r" t="t"/>
              <a:pathLst>
                <a:path extrusionOk="0" h="32955" w="12182">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5"/>
            <p:cNvSpPr/>
            <p:nvPr/>
          </p:nvSpPr>
          <p:spPr>
            <a:xfrm flipH="1">
              <a:off x="1422682" y="3197330"/>
              <a:ext cx="214771" cy="303139"/>
            </a:xfrm>
            <a:custGeom>
              <a:rect b="b" l="l" r="r" t="t"/>
              <a:pathLst>
                <a:path extrusionOk="0" h="21121" w="14964">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5"/>
            <p:cNvSpPr/>
            <p:nvPr/>
          </p:nvSpPr>
          <p:spPr>
            <a:xfrm flipH="1">
              <a:off x="1422676" y="3197273"/>
              <a:ext cx="169804" cy="303197"/>
            </a:xfrm>
            <a:custGeom>
              <a:rect b="b" l="l" r="r" t="t"/>
              <a:pathLst>
                <a:path extrusionOk="0" h="21125" w="11831">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p:nvPr/>
          </p:nvSpPr>
          <p:spPr>
            <a:xfrm flipH="1">
              <a:off x="1460079" y="3198608"/>
              <a:ext cx="133909" cy="295618"/>
            </a:xfrm>
            <a:custGeom>
              <a:rect b="b" l="l" r="r" t="t"/>
              <a:pathLst>
                <a:path extrusionOk="0" h="20597" w="933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5"/>
            <p:cNvSpPr/>
            <p:nvPr/>
          </p:nvSpPr>
          <p:spPr>
            <a:xfrm flipH="1">
              <a:off x="970383" y="2767522"/>
              <a:ext cx="197577" cy="328959"/>
            </a:xfrm>
            <a:custGeom>
              <a:rect b="b" l="l" r="r" t="t"/>
              <a:pathLst>
                <a:path extrusionOk="0" h="22920" w="13766">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5"/>
            <p:cNvSpPr/>
            <p:nvPr/>
          </p:nvSpPr>
          <p:spPr>
            <a:xfrm flipH="1">
              <a:off x="1092663" y="2760947"/>
              <a:ext cx="55587" cy="339078"/>
            </a:xfrm>
            <a:custGeom>
              <a:rect b="b" l="l" r="r" t="t"/>
              <a:pathLst>
                <a:path extrusionOk="0" h="23625" w="3873">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5"/>
            <p:cNvSpPr/>
            <p:nvPr/>
          </p:nvSpPr>
          <p:spPr>
            <a:xfrm flipH="1">
              <a:off x="2014517" y="4015246"/>
              <a:ext cx="504304" cy="250753"/>
            </a:xfrm>
            <a:custGeom>
              <a:rect b="b" l="l" r="r" t="t"/>
              <a:pathLst>
                <a:path extrusionOk="0" h="17471" w="35137">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5"/>
            <p:cNvSpPr/>
            <p:nvPr/>
          </p:nvSpPr>
          <p:spPr>
            <a:xfrm flipH="1">
              <a:off x="2152474" y="4049066"/>
              <a:ext cx="367367" cy="90062"/>
            </a:xfrm>
            <a:custGeom>
              <a:rect b="b" l="l" r="r" t="t"/>
              <a:pathLst>
                <a:path extrusionOk="0" h="6275" w="25596">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5"/>
            <p:cNvSpPr/>
            <p:nvPr/>
          </p:nvSpPr>
          <p:spPr>
            <a:xfrm flipH="1">
              <a:off x="2048826" y="4029615"/>
              <a:ext cx="107141" cy="233802"/>
            </a:xfrm>
            <a:custGeom>
              <a:rect b="b" l="l" r="r" t="t"/>
              <a:pathLst>
                <a:path extrusionOk="0" h="16290" w="7465">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2" name="Google Shape;642;p45"/>
          <p:cNvCxnSpPr/>
          <p:nvPr/>
        </p:nvCxnSpPr>
        <p:spPr>
          <a:xfrm>
            <a:off x="-3175" y="2701925"/>
            <a:ext cx="4564500" cy="0"/>
          </a:xfrm>
          <a:prstGeom prst="straightConnector1">
            <a:avLst/>
          </a:prstGeom>
          <a:noFill/>
          <a:ln cap="flat" cmpd="sng" w="19050">
            <a:solidFill>
              <a:schemeClr val="accent1"/>
            </a:solidFill>
            <a:prstDash val="solid"/>
            <a:round/>
            <a:headEnd len="med" w="med" type="none"/>
            <a:tailEnd len="med" w="med" type="none"/>
          </a:ln>
        </p:spPr>
      </p:cxnSp>
      <p:grpSp>
        <p:nvGrpSpPr>
          <p:cNvPr id="643" name="Google Shape;643;p45"/>
          <p:cNvGrpSpPr/>
          <p:nvPr/>
        </p:nvGrpSpPr>
        <p:grpSpPr>
          <a:xfrm>
            <a:off x="513075" y="852100"/>
            <a:ext cx="8082200" cy="3384525"/>
            <a:chOff x="513075" y="852100"/>
            <a:chExt cx="8082200" cy="3384525"/>
          </a:xfrm>
        </p:grpSpPr>
        <p:sp>
          <p:nvSpPr>
            <p:cNvPr id="644" name="Google Shape;644;p45"/>
            <p:cNvSpPr/>
            <p:nvPr/>
          </p:nvSpPr>
          <p:spPr>
            <a:xfrm>
              <a:off x="7189925" y="19037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5"/>
            <p:cNvSpPr/>
            <p:nvPr/>
          </p:nvSpPr>
          <p:spPr>
            <a:xfrm>
              <a:off x="513075" y="1714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5"/>
            <p:cNvSpPr/>
            <p:nvPr/>
          </p:nvSpPr>
          <p:spPr>
            <a:xfrm>
              <a:off x="6709213" y="8521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flipH="1" rot="10800000">
              <a:off x="2127125" y="33803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flipH="1" rot="10800000">
              <a:off x="3747975" y="40953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p:nvPr/>
          </p:nvSpPr>
          <p:spPr>
            <a:xfrm flipH="1" rot="10800000">
              <a:off x="8453975" y="14473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 name="Google Shape;650;p45"/>
            <p:cNvGrpSpPr/>
            <p:nvPr/>
          </p:nvGrpSpPr>
          <p:grpSpPr>
            <a:xfrm rot="-7546048">
              <a:off x="3607059" y="3077631"/>
              <a:ext cx="161701" cy="641985"/>
              <a:chOff x="7004550" y="3676293"/>
              <a:chExt cx="161700" cy="641982"/>
            </a:xfrm>
          </p:grpSpPr>
          <p:sp>
            <p:nvSpPr>
              <p:cNvPr id="651" name="Google Shape;651;p45"/>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5"/>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5"/>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45"/>
            <p:cNvGrpSpPr/>
            <p:nvPr/>
          </p:nvGrpSpPr>
          <p:grpSpPr>
            <a:xfrm>
              <a:off x="1135320" y="2873426"/>
              <a:ext cx="545147" cy="506901"/>
              <a:chOff x="4818730" y="3307263"/>
              <a:chExt cx="1827512" cy="1699300"/>
            </a:xfrm>
          </p:grpSpPr>
          <p:sp>
            <p:nvSpPr>
              <p:cNvPr id="656" name="Google Shape;656;p45"/>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5"/>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5"/>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5"/>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5"/>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5"/>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5"/>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5"/>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5"/>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5"/>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5"/>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5"/>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5"/>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5"/>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5"/>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5"/>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5"/>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5"/>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5"/>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5"/>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5"/>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54"/>
          <p:cNvSpPr txBox="1"/>
          <p:nvPr>
            <p:ph type="title"/>
          </p:nvPr>
        </p:nvSpPr>
        <p:spPr>
          <a:xfrm>
            <a:off x="631625" y="902600"/>
            <a:ext cx="3682500" cy="7233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Level Layout (5)</a:t>
            </a:r>
            <a:endParaRPr/>
          </a:p>
        </p:txBody>
      </p:sp>
      <p:sp>
        <p:nvSpPr>
          <p:cNvPr id="1403" name="Google Shape;1403;p54"/>
          <p:cNvSpPr txBox="1"/>
          <p:nvPr>
            <p:ph idx="1" type="subTitle"/>
          </p:nvPr>
        </p:nvSpPr>
        <p:spPr>
          <a:xfrm>
            <a:off x="349950" y="2327000"/>
            <a:ext cx="4881900" cy="2502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chemeClr val="accent4"/>
                </a:solidFill>
              </a:rPr>
              <a:t>Setting Objectives:</a:t>
            </a:r>
            <a:endParaRPr b="1">
              <a:solidFill>
                <a:schemeClr val="accent4"/>
              </a:solidFill>
            </a:endParaRPr>
          </a:p>
          <a:p>
            <a:pPr indent="0" lvl="0" marL="457200" rtl="0" algn="l">
              <a:spcBef>
                <a:spcPts val="0"/>
              </a:spcBef>
              <a:spcAft>
                <a:spcPts val="0"/>
              </a:spcAft>
              <a:buNone/>
            </a:pPr>
            <a:r>
              <a:t/>
            </a:r>
            <a:endParaRPr b="1">
              <a:solidFill>
                <a:schemeClr val="accent4"/>
              </a:solidFill>
            </a:endParaRPr>
          </a:p>
          <a:p>
            <a:pPr indent="-317500" lvl="0" marL="457200" rtl="0" algn="l">
              <a:lnSpc>
                <a:spcPct val="115000"/>
              </a:lnSpc>
              <a:spcBef>
                <a:spcPts val="0"/>
              </a:spcBef>
              <a:spcAft>
                <a:spcPts val="0"/>
              </a:spcAft>
              <a:buSzPts val="1400"/>
              <a:buChar char="●"/>
            </a:pPr>
            <a:r>
              <a:rPr b="1" lang="en">
                <a:solidFill>
                  <a:schemeClr val="accent4"/>
                </a:solidFill>
              </a:rPr>
              <a:t>Direction &amp; Purpose: </a:t>
            </a:r>
            <a:r>
              <a:rPr lang="en"/>
              <a:t>clear objective to </a:t>
            </a:r>
            <a:r>
              <a:rPr lang="en"/>
              <a:t>strive</a:t>
            </a:r>
            <a:r>
              <a:rPr lang="en"/>
              <a:t> towards.</a:t>
            </a:r>
            <a:endParaRPr/>
          </a:p>
          <a:p>
            <a:pPr indent="-317500" lvl="0" marL="457200" rtl="0" algn="l">
              <a:lnSpc>
                <a:spcPct val="115000"/>
              </a:lnSpc>
              <a:spcBef>
                <a:spcPts val="0"/>
              </a:spcBef>
              <a:spcAft>
                <a:spcPts val="0"/>
              </a:spcAft>
              <a:buSzPts val="1400"/>
              <a:buChar char="●"/>
            </a:pPr>
            <a:r>
              <a:rPr b="1" lang="en">
                <a:solidFill>
                  <a:schemeClr val="accent4"/>
                </a:solidFill>
              </a:rPr>
              <a:t>Variety: </a:t>
            </a:r>
            <a:r>
              <a:rPr lang="en"/>
              <a:t>path to objective gives chances for exploration combat and problem solving</a:t>
            </a:r>
            <a:endParaRPr/>
          </a:p>
          <a:p>
            <a:pPr indent="-317500" lvl="0" marL="457200" rtl="0" algn="l">
              <a:lnSpc>
                <a:spcPct val="115000"/>
              </a:lnSpc>
              <a:spcBef>
                <a:spcPts val="0"/>
              </a:spcBef>
              <a:spcAft>
                <a:spcPts val="0"/>
              </a:spcAft>
              <a:buSzPts val="1400"/>
              <a:buChar char="●"/>
            </a:pPr>
            <a:r>
              <a:rPr b="1" lang="en">
                <a:solidFill>
                  <a:schemeClr val="accent4"/>
                </a:solidFill>
              </a:rPr>
              <a:t>Integration: </a:t>
            </a:r>
            <a:r>
              <a:rPr lang="en"/>
              <a:t>objectives should feel like a natural part of the game world.</a:t>
            </a:r>
            <a:endParaRPr/>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t/>
            </a:r>
            <a:endParaRPr sz="1300"/>
          </a:p>
        </p:txBody>
      </p:sp>
      <p:sp>
        <p:nvSpPr>
          <p:cNvPr id="1404" name="Google Shape;1404;p54"/>
          <p:cNvSpPr/>
          <p:nvPr/>
        </p:nvSpPr>
        <p:spPr>
          <a:xfrm>
            <a:off x="5443925" y="-75"/>
            <a:ext cx="17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5" name="Google Shape;1405;p54"/>
          <p:cNvGrpSpPr/>
          <p:nvPr/>
        </p:nvGrpSpPr>
        <p:grpSpPr>
          <a:xfrm>
            <a:off x="4013" y="2071675"/>
            <a:ext cx="4433413" cy="141300"/>
            <a:chOff x="4013" y="2071675"/>
            <a:chExt cx="4433413" cy="141300"/>
          </a:xfrm>
        </p:grpSpPr>
        <p:cxnSp>
          <p:nvCxnSpPr>
            <p:cNvPr id="1406" name="Google Shape;1406;p54"/>
            <p:cNvCxnSpPr/>
            <p:nvPr/>
          </p:nvCxnSpPr>
          <p:spPr>
            <a:xfrm rot="10800000">
              <a:off x="4013" y="2145700"/>
              <a:ext cx="4292100" cy="0"/>
            </a:xfrm>
            <a:prstGeom prst="straightConnector1">
              <a:avLst/>
            </a:prstGeom>
            <a:noFill/>
            <a:ln cap="flat" cmpd="sng" w="19050">
              <a:solidFill>
                <a:schemeClr val="accent1"/>
              </a:solidFill>
              <a:prstDash val="solid"/>
              <a:round/>
              <a:headEnd len="med" w="med" type="none"/>
              <a:tailEnd len="med" w="med" type="none"/>
            </a:ln>
          </p:spPr>
        </p:cxnSp>
        <p:sp>
          <p:nvSpPr>
            <p:cNvPr id="1407" name="Google Shape;1407;p54"/>
            <p:cNvSpPr/>
            <p:nvPr/>
          </p:nvSpPr>
          <p:spPr>
            <a:xfrm flipH="1" rot="10800000">
              <a:off x="4296125" y="20716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8" name="Google Shape;1408;p54"/>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9" name="Google Shape;1409;p54"/>
          <p:cNvGrpSpPr/>
          <p:nvPr/>
        </p:nvGrpSpPr>
        <p:grpSpPr>
          <a:xfrm>
            <a:off x="2833940" y="796288"/>
            <a:ext cx="5926885" cy="4080088"/>
            <a:chOff x="2833940" y="720088"/>
            <a:chExt cx="5926885" cy="4080088"/>
          </a:xfrm>
        </p:grpSpPr>
        <p:grpSp>
          <p:nvGrpSpPr>
            <p:cNvPr id="1410" name="Google Shape;1410;p54"/>
            <p:cNvGrpSpPr/>
            <p:nvPr/>
          </p:nvGrpSpPr>
          <p:grpSpPr>
            <a:xfrm rot="-7546048">
              <a:off x="5015222" y="2653743"/>
              <a:ext cx="161701" cy="641985"/>
              <a:chOff x="7515036" y="5527605"/>
              <a:chExt cx="161700" cy="641982"/>
            </a:xfrm>
          </p:grpSpPr>
          <p:sp>
            <p:nvSpPr>
              <p:cNvPr id="1411" name="Google Shape;1411;p54"/>
              <p:cNvSpPr/>
              <p:nvPr/>
            </p:nvSpPr>
            <p:spPr>
              <a:xfrm>
                <a:off x="7515036" y="6029786"/>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4"/>
              <p:cNvSpPr/>
              <p:nvPr/>
            </p:nvSpPr>
            <p:spPr>
              <a:xfrm>
                <a:off x="7515036" y="58623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4"/>
              <p:cNvSpPr/>
              <p:nvPr/>
            </p:nvSpPr>
            <p:spPr>
              <a:xfrm>
                <a:off x="7515036" y="5694999"/>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4"/>
              <p:cNvSpPr/>
              <p:nvPr/>
            </p:nvSpPr>
            <p:spPr>
              <a:xfrm>
                <a:off x="7515036" y="552760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54"/>
            <p:cNvSpPr/>
            <p:nvPr/>
          </p:nvSpPr>
          <p:spPr>
            <a:xfrm>
              <a:off x="2833940" y="7200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4"/>
            <p:cNvSpPr/>
            <p:nvPr/>
          </p:nvSpPr>
          <p:spPr>
            <a:xfrm>
              <a:off x="5803925" y="20250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4"/>
            <p:cNvSpPr/>
            <p:nvPr/>
          </p:nvSpPr>
          <p:spPr>
            <a:xfrm>
              <a:off x="8571225" y="7756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4"/>
            <p:cNvSpPr/>
            <p:nvPr/>
          </p:nvSpPr>
          <p:spPr>
            <a:xfrm>
              <a:off x="5001275" y="46105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4"/>
            <p:cNvSpPr/>
            <p:nvPr/>
          </p:nvSpPr>
          <p:spPr>
            <a:xfrm>
              <a:off x="7642025" y="37680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0" name="Google Shape;1420;p54"/>
            <p:cNvGrpSpPr/>
            <p:nvPr/>
          </p:nvGrpSpPr>
          <p:grpSpPr>
            <a:xfrm>
              <a:off x="5716845" y="3441801"/>
              <a:ext cx="545147" cy="506901"/>
              <a:chOff x="4818730" y="3307263"/>
              <a:chExt cx="1827512" cy="1699300"/>
            </a:xfrm>
          </p:grpSpPr>
          <p:sp>
            <p:nvSpPr>
              <p:cNvPr id="1421" name="Google Shape;1421;p54"/>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4"/>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4"/>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4"/>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4"/>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4"/>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4"/>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4"/>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4"/>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4"/>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4"/>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4"/>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4"/>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4"/>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4"/>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4"/>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4"/>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4"/>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4"/>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4"/>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4"/>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4"/>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4"/>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4"/>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4"/>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54"/>
            <p:cNvSpPr/>
            <p:nvPr/>
          </p:nvSpPr>
          <p:spPr>
            <a:xfrm>
              <a:off x="4304075" y="11159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47" name="Google Shape;1447;p54"/>
          <p:cNvPicPr preferRelativeResize="0"/>
          <p:nvPr/>
        </p:nvPicPr>
        <p:blipFill>
          <a:blip r:embed="rId3">
            <a:alphaModFix/>
          </a:blip>
          <a:stretch>
            <a:fillRect/>
          </a:stretch>
        </p:blipFill>
        <p:spPr>
          <a:xfrm>
            <a:off x="5461625" y="2071675"/>
            <a:ext cx="3682375" cy="3071749"/>
          </a:xfrm>
          <a:prstGeom prst="rect">
            <a:avLst/>
          </a:prstGeom>
          <a:noFill/>
          <a:ln>
            <a:noFill/>
          </a:ln>
        </p:spPr>
      </p:pic>
      <p:pic>
        <p:nvPicPr>
          <p:cNvPr id="1448" name="Google Shape;1448;p54"/>
          <p:cNvPicPr preferRelativeResize="0"/>
          <p:nvPr/>
        </p:nvPicPr>
        <p:blipFill rotWithShape="1">
          <a:blip r:embed="rId4">
            <a:alphaModFix/>
          </a:blip>
          <a:srcRect b="-95924" l="199" r="0" t="0"/>
          <a:stretch/>
        </p:blipFill>
        <p:spPr>
          <a:xfrm>
            <a:off x="5461625" y="0"/>
            <a:ext cx="3682373" cy="41270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3">
                                            <p:txEl>
                                              <p:pRg end="0" st="0"/>
                                            </p:txEl>
                                          </p:spTgt>
                                        </p:tgtEl>
                                        <p:attrNameLst>
                                          <p:attrName>style.visibility</p:attrName>
                                        </p:attrNameLst>
                                      </p:cBhvr>
                                      <p:to>
                                        <p:strVal val="visible"/>
                                      </p:to>
                                    </p:set>
                                    <p:animEffect filter="fade" transition="in">
                                      <p:cBhvr>
                                        <p:cTn dur="1000"/>
                                        <p:tgtEl>
                                          <p:spTgt spid="14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3">
                                            <p:txEl>
                                              <p:pRg end="1" st="1"/>
                                            </p:txEl>
                                          </p:spTgt>
                                        </p:tgtEl>
                                        <p:attrNameLst>
                                          <p:attrName>style.visibility</p:attrName>
                                        </p:attrNameLst>
                                      </p:cBhvr>
                                      <p:to>
                                        <p:strVal val="visible"/>
                                      </p:to>
                                    </p:set>
                                    <p:animEffect filter="fade" transition="in">
                                      <p:cBhvr>
                                        <p:cTn dur="1000"/>
                                        <p:tgtEl>
                                          <p:spTgt spid="14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3">
                                            <p:txEl>
                                              <p:pRg end="2" st="2"/>
                                            </p:txEl>
                                          </p:spTgt>
                                        </p:tgtEl>
                                        <p:attrNameLst>
                                          <p:attrName>style.visibility</p:attrName>
                                        </p:attrNameLst>
                                      </p:cBhvr>
                                      <p:to>
                                        <p:strVal val="visible"/>
                                      </p:to>
                                    </p:set>
                                    <p:animEffect filter="fade" transition="in">
                                      <p:cBhvr>
                                        <p:cTn dur="1000"/>
                                        <p:tgtEl>
                                          <p:spTgt spid="14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3">
                                            <p:txEl>
                                              <p:pRg end="3" st="3"/>
                                            </p:txEl>
                                          </p:spTgt>
                                        </p:tgtEl>
                                        <p:attrNameLst>
                                          <p:attrName>style.visibility</p:attrName>
                                        </p:attrNameLst>
                                      </p:cBhvr>
                                      <p:to>
                                        <p:strVal val="visible"/>
                                      </p:to>
                                    </p:set>
                                    <p:animEffect filter="fade" transition="in">
                                      <p:cBhvr>
                                        <p:cTn dur="1000"/>
                                        <p:tgtEl>
                                          <p:spTgt spid="14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3">
                                            <p:txEl>
                                              <p:pRg end="4" st="4"/>
                                            </p:txEl>
                                          </p:spTgt>
                                        </p:tgtEl>
                                        <p:attrNameLst>
                                          <p:attrName>style.visibility</p:attrName>
                                        </p:attrNameLst>
                                      </p:cBhvr>
                                      <p:to>
                                        <p:strVal val="visible"/>
                                      </p:to>
                                    </p:set>
                                    <p:animEffect filter="fade" transition="in">
                                      <p:cBhvr>
                                        <p:cTn dur="1000"/>
                                        <p:tgtEl>
                                          <p:spTgt spid="14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3">
                                            <p:txEl>
                                              <p:pRg end="5" st="5"/>
                                            </p:txEl>
                                          </p:spTgt>
                                        </p:tgtEl>
                                        <p:attrNameLst>
                                          <p:attrName>style.visibility</p:attrName>
                                        </p:attrNameLst>
                                      </p:cBhvr>
                                      <p:to>
                                        <p:strVal val="visible"/>
                                      </p:to>
                                    </p:set>
                                    <p:animEffect filter="fade" transition="in">
                                      <p:cBhvr>
                                        <p:cTn dur="1000"/>
                                        <p:tgtEl>
                                          <p:spTgt spid="140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3">
                                            <p:txEl>
                                              <p:pRg end="6" st="6"/>
                                            </p:txEl>
                                          </p:spTgt>
                                        </p:tgtEl>
                                        <p:attrNameLst>
                                          <p:attrName>style.visibility</p:attrName>
                                        </p:attrNameLst>
                                      </p:cBhvr>
                                      <p:to>
                                        <p:strVal val="visible"/>
                                      </p:to>
                                    </p:set>
                                    <p:animEffect filter="fade" transition="in">
                                      <p:cBhvr>
                                        <p:cTn dur="1000"/>
                                        <p:tgtEl>
                                          <p:spTgt spid="140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55"/>
          <p:cNvSpPr txBox="1"/>
          <p:nvPr>
            <p:ph type="title"/>
          </p:nvPr>
        </p:nvSpPr>
        <p:spPr>
          <a:xfrm>
            <a:off x="631625" y="902600"/>
            <a:ext cx="3682500" cy="7233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Level Layout (6)</a:t>
            </a:r>
            <a:endParaRPr/>
          </a:p>
        </p:txBody>
      </p:sp>
      <p:sp>
        <p:nvSpPr>
          <p:cNvPr id="1454" name="Google Shape;1454;p55"/>
          <p:cNvSpPr txBox="1"/>
          <p:nvPr>
            <p:ph idx="1" type="subTitle"/>
          </p:nvPr>
        </p:nvSpPr>
        <p:spPr>
          <a:xfrm>
            <a:off x="285675" y="2212975"/>
            <a:ext cx="4881900" cy="29553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chemeClr val="accent4"/>
                </a:solidFill>
              </a:rPr>
              <a:t>Mission Structure</a:t>
            </a:r>
            <a:endParaRPr b="1">
              <a:solidFill>
                <a:schemeClr val="accent4"/>
              </a:solidFill>
            </a:endParaRPr>
          </a:p>
          <a:p>
            <a:pPr indent="0" lvl="0" marL="457200" rtl="0" algn="l">
              <a:spcBef>
                <a:spcPts val="0"/>
              </a:spcBef>
              <a:spcAft>
                <a:spcPts val="0"/>
              </a:spcAft>
              <a:buNone/>
            </a:pPr>
            <a:r>
              <a:t/>
            </a:r>
            <a:endParaRPr b="1">
              <a:solidFill>
                <a:schemeClr val="accent4"/>
              </a:solidFill>
            </a:endParaRPr>
          </a:p>
          <a:p>
            <a:pPr indent="-317500" lvl="0" marL="457200" rtl="0" algn="l">
              <a:lnSpc>
                <a:spcPct val="150000"/>
              </a:lnSpc>
              <a:spcBef>
                <a:spcPts val="0"/>
              </a:spcBef>
              <a:spcAft>
                <a:spcPts val="0"/>
              </a:spcAft>
              <a:buSzPts val="1400"/>
              <a:buChar char="●"/>
            </a:pPr>
            <a:r>
              <a:rPr b="1" lang="en">
                <a:solidFill>
                  <a:schemeClr val="accent4"/>
                </a:solidFill>
              </a:rPr>
              <a:t>Building Blocks: </a:t>
            </a:r>
            <a:r>
              <a:rPr lang="en"/>
              <a:t>each objective is a stepping stone towards completing the level.</a:t>
            </a:r>
            <a:endParaRPr/>
          </a:p>
          <a:p>
            <a:pPr indent="-317500" lvl="0" marL="457200" rtl="0" algn="l">
              <a:lnSpc>
                <a:spcPct val="150000"/>
              </a:lnSpc>
              <a:spcBef>
                <a:spcPts val="0"/>
              </a:spcBef>
              <a:spcAft>
                <a:spcPts val="0"/>
              </a:spcAft>
              <a:buSzPts val="1400"/>
              <a:buChar char="●"/>
            </a:pPr>
            <a:r>
              <a:rPr b="1" lang="en">
                <a:solidFill>
                  <a:schemeClr val="accent4"/>
                </a:solidFill>
              </a:rPr>
              <a:t>Cohesion</a:t>
            </a:r>
            <a:r>
              <a:rPr b="1" lang="en">
                <a:solidFill>
                  <a:schemeClr val="accent4"/>
                </a:solidFill>
              </a:rPr>
              <a:t>: </a:t>
            </a:r>
            <a:r>
              <a:rPr lang="en"/>
              <a:t>Objectives should feel interconnected.</a:t>
            </a:r>
            <a:endParaRPr/>
          </a:p>
          <a:p>
            <a:pPr indent="-317500" lvl="0" marL="457200" rtl="0" algn="l">
              <a:lnSpc>
                <a:spcPct val="150000"/>
              </a:lnSpc>
              <a:spcBef>
                <a:spcPts val="0"/>
              </a:spcBef>
              <a:spcAft>
                <a:spcPts val="0"/>
              </a:spcAft>
              <a:buSzPts val="1400"/>
              <a:buChar char="●"/>
            </a:pPr>
            <a:r>
              <a:rPr b="1" lang="en">
                <a:solidFill>
                  <a:schemeClr val="accent4"/>
                </a:solidFill>
              </a:rPr>
              <a:t>Investment</a:t>
            </a:r>
            <a:r>
              <a:rPr b="1" lang="en">
                <a:solidFill>
                  <a:schemeClr val="accent4"/>
                </a:solidFill>
              </a:rPr>
              <a:t>: </a:t>
            </a:r>
            <a:r>
              <a:rPr lang="en"/>
              <a:t>discoveries make the world more explorable.</a:t>
            </a:r>
            <a:endParaRPr/>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t/>
            </a:r>
            <a:endParaRPr sz="1300"/>
          </a:p>
        </p:txBody>
      </p:sp>
      <p:sp>
        <p:nvSpPr>
          <p:cNvPr id="1455" name="Google Shape;1455;p55"/>
          <p:cNvSpPr/>
          <p:nvPr/>
        </p:nvSpPr>
        <p:spPr>
          <a:xfrm>
            <a:off x="5443925" y="-75"/>
            <a:ext cx="17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6" name="Google Shape;1456;p55"/>
          <p:cNvGrpSpPr/>
          <p:nvPr/>
        </p:nvGrpSpPr>
        <p:grpSpPr>
          <a:xfrm>
            <a:off x="4013" y="2071675"/>
            <a:ext cx="4433413" cy="141300"/>
            <a:chOff x="4013" y="2071675"/>
            <a:chExt cx="4433413" cy="141300"/>
          </a:xfrm>
        </p:grpSpPr>
        <p:cxnSp>
          <p:nvCxnSpPr>
            <p:cNvPr id="1457" name="Google Shape;1457;p55"/>
            <p:cNvCxnSpPr/>
            <p:nvPr/>
          </p:nvCxnSpPr>
          <p:spPr>
            <a:xfrm rot="10800000">
              <a:off x="4013" y="2145700"/>
              <a:ext cx="4292100" cy="0"/>
            </a:xfrm>
            <a:prstGeom prst="straightConnector1">
              <a:avLst/>
            </a:prstGeom>
            <a:noFill/>
            <a:ln cap="flat" cmpd="sng" w="19050">
              <a:solidFill>
                <a:schemeClr val="accent1"/>
              </a:solidFill>
              <a:prstDash val="solid"/>
              <a:round/>
              <a:headEnd len="med" w="med" type="none"/>
              <a:tailEnd len="med" w="med" type="none"/>
            </a:ln>
          </p:spPr>
        </p:cxnSp>
        <p:sp>
          <p:nvSpPr>
            <p:cNvPr id="1458" name="Google Shape;1458;p55"/>
            <p:cNvSpPr/>
            <p:nvPr/>
          </p:nvSpPr>
          <p:spPr>
            <a:xfrm flipH="1" rot="10800000">
              <a:off x="4296125" y="20716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9" name="Google Shape;1459;p55"/>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0" name="Google Shape;1460;p55"/>
          <p:cNvGrpSpPr/>
          <p:nvPr/>
        </p:nvGrpSpPr>
        <p:grpSpPr>
          <a:xfrm>
            <a:off x="3454240" y="531625"/>
            <a:ext cx="5926885" cy="4080088"/>
            <a:chOff x="2833940" y="720088"/>
            <a:chExt cx="5926885" cy="4080088"/>
          </a:xfrm>
        </p:grpSpPr>
        <p:grpSp>
          <p:nvGrpSpPr>
            <p:cNvPr id="1461" name="Google Shape;1461;p55"/>
            <p:cNvGrpSpPr/>
            <p:nvPr/>
          </p:nvGrpSpPr>
          <p:grpSpPr>
            <a:xfrm rot="-7546048">
              <a:off x="5015222" y="2653743"/>
              <a:ext cx="161701" cy="641985"/>
              <a:chOff x="7515036" y="5527605"/>
              <a:chExt cx="161700" cy="641982"/>
            </a:xfrm>
          </p:grpSpPr>
          <p:sp>
            <p:nvSpPr>
              <p:cNvPr id="1462" name="Google Shape;1462;p55"/>
              <p:cNvSpPr/>
              <p:nvPr/>
            </p:nvSpPr>
            <p:spPr>
              <a:xfrm>
                <a:off x="7515036" y="6029786"/>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5"/>
              <p:cNvSpPr/>
              <p:nvPr/>
            </p:nvSpPr>
            <p:spPr>
              <a:xfrm>
                <a:off x="7515036" y="58623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5"/>
              <p:cNvSpPr/>
              <p:nvPr/>
            </p:nvSpPr>
            <p:spPr>
              <a:xfrm>
                <a:off x="7515036" y="5694999"/>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5"/>
              <p:cNvSpPr/>
              <p:nvPr/>
            </p:nvSpPr>
            <p:spPr>
              <a:xfrm>
                <a:off x="7515036" y="552760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55"/>
            <p:cNvSpPr/>
            <p:nvPr/>
          </p:nvSpPr>
          <p:spPr>
            <a:xfrm>
              <a:off x="2833940" y="7200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5"/>
            <p:cNvSpPr/>
            <p:nvPr/>
          </p:nvSpPr>
          <p:spPr>
            <a:xfrm>
              <a:off x="5803925" y="20250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5"/>
            <p:cNvSpPr/>
            <p:nvPr/>
          </p:nvSpPr>
          <p:spPr>
            <a:xfrm>
              <a:off x="8571225" y="7756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5"/>
            <p:cNvSpPr/>
            <p:nvPr/>
          </p:nvSpPr>
          <p:spPr>
            <a:xfrm>
              <a:off x="5001275" y="46105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5"/>
            <p:cNvSpPr/>
            <p:nvPr/>
          </p:nvSpPr>
          <p:spPr>
            <a:xfrm>
              <a:off x="7642025" y="37680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1" name="Google Shape;1471;p55"/>
            <p:cNvGrpSpPr/>
            <p:nvPr/>
          </p:nvGrpSpPr>
          <p:grpSpPr>
            <a:xfrm>
              <a:off x="5716845" y="3441801"/>
              <a:ext cx="545147" cy="506901"/>
              <a:chOff x="4818730" y="3307263"/>
              <a:chExt cx="1827512" cy="1699300"/>
            </a:xfrm>
          </p:grpSpPr>
          <p:sp>
            <p:nvSpPr>
              <p:cNvPr id="1472" name="Google Shape;1472;p55"/>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5"/>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5"/>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5"/>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5"/>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5"/>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5"/>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5"/>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5"/>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5"/>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5"/>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5"/>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5"/>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5"/>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5"/>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5"/>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5"/>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5"/>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5"/>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5"/>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5"/>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5"/>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5"/>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5"/>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5"/>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7" name="Google Shape;1497;p55"/>
            <p:cNvSpPr/>
            <p:nvPr/>
          </p:nvSpPr>
          <p:spPr>
            <a:xfrm>
              <a:off x="4304075" y="11159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98" name="Google Shape;1498;p55"/>
          <p:cNvPicPr preferRelativeResize="0"/>
          <p:nvPr/>
        </p:nvPicPr>
        <p:blipFill rotWithShape="1">
          <a:blip r:embed="rId3">
            <a:alphaModFix/>
          </a:blip>
          <a:srcRect b="0" l="7396" r="7396" t="0"/>
          <a:stretch/>
        </p:blipFill>
        <p:spPr>
          <a:xfrm>
            <a:off x="5443925" y="0"/>
            <a:ext cx="7789074"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4">
                                            <p:txEl>
                                              <p:pRg end="0" st="0"/>
                                            </p:txEl>
                                          </p:spTgt>
                                        </p:tgtEl>
                                        <p:attrNameLst>
                                          <p:attrName>style.visibility</p:attrName>
                                        </p:attrNameLst>
                                      </p:cBhvr>
                                      <p:to>
                                        <p:strVal val="visible"/>
                                      </p:to>
                                    </p:set>
                                    <p:animEffect filter="fade" transition="in">
                                      <p:cBhvr>
                                        <p:cTn dur="1000"/>
                                        <p:tgtEl>
                                          <p:spTgt spid="14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4">
                                            <p:txEl>
                                              <p:pRg end="1" st="1"/>
                                            </p:txEl>
                                          </p:spTgt>
                                        </p:tgtEl>
                                        <p:attrNameLst>
                                          <p:attrName>style.visibility</p:attrName>
                                        </p:attrNameLst>
                                      </p:cBhvr>
                                      <p:to>
                                        <p:strVal val="visible"/>
                                      </p:to>
                                    </p:set>
                                    <p:animEffect filter="fade" transition="in">
                                      <p:cBhvr>
                                        <p:cTn dur="1000"/>
                                        <p:tgtEl>
                                          <p:spTgt spid="14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4">
                                            <p:txEl>
                                              <p:pRg end="2" st="2"/>
                                            </p:txEl>
                                          </p:spTgt>
                                        </p:tgtEl>
                                        <p:attrNameLst>
                                          <p:attrName>style.visibility</p:attrName>
                                        </p:attrNameLst>
                                      </p:cBhvr>
                                      <p:to>
                                        <p:strVal val="visible"/>
                                      </p:to>
                                    </p:set>
                                    <p:animEffect filter="fade" transition="in">
                                      <p:cBhvr>
                                        <p:cTn dur="1000"/>
                                        <p:tgtEl>
                                          <p:spTgt spid="14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4">
                                            <p:txEl>
                                              <p:pRg end="3" st="3"/>
                                            </p:txEl>
                                          </p:spTgt>
                                        </p:tgtEl>
                                        <p:attrNameLst>
                                          <p:attrName>style.visibility</p:attrName>
                                        </p:attrNameLst>
                                      </p:cBhvr>
                                      <p:to>
                                        <p:strVal val="visible"/>
                                      </p:to>
                                    </p:set>
                                    <p:animEffect filter="fade" transition="in">
                                      <p:cBhvr>
                                        <p:cTn dur="1000"/>
                                        <p:tgtEl>
                                          <p:spTgt spid="14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4">
                                            <p:txEl>
                                              <p:pRg end="4" st="4"/>
                                            </p:txEl>
                                          </p:spTgt>
                                        </p:tgtEl>
                                        <p:attrNameLst>
                                          <p:attrName>style.visibility</p:attrName>
                                        </p:attrNameLst>
                                      </p:cBhvr>
                                      <p:to>
                                        <p:strVal val="visible"/>
                                      </p:to>
                                    </p:set>
                                    <p:animEffect filter="fade" transition="in">
                                      <p:cBhvr>
                                        <p:cTn dur="1000"/>
                                        <p:tgtEl>
                                          <p:spTgt spid="14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4">
                                            <p:txEl>
                                              <p:pRg end="5" st="5"/>
                                            </p:txEl>
                                          </p:spTgt>
                                        </p:tgtEl>
                                        <p:attrNameLst>
                                          <p:attrName>style.visibility</p:attrName>
                                        </p:attrNameLst>
                                      </p:cBhvr>
                                      <p:to>
                                        <p:strVal val="visible"/>
                                      </p:to>
                                    </p:set>
                                    <p:animEffect filter="fade" transition="in">
                                      <p:cBhvr>
                                        <p:cTn dur="1000"/>
                                        <p:tgtEl>
                                          <p:spTgt spid="145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4">
                                            <p:txEl>
                                              <p:pRg end="6" st="6"/>
                                            </p:txEl>
                                          </p:spTgt>
                                        </p:tgtEl>
                                        <p:attrNameLst>
                                          <p:attrName>style.visibility</p:attrName>
                                        </p:attrNameLst>
                                      </p:cBhvr>
                                      <p:to>
                                        <p:strVal val="visible"/>
                                      </p:to>
                                    </p:set>
                                    <p:animEffect filter="fade" transition="in">
                                      <p:cBhvr>
                                        <p:cTn dur="1000"/>
                                        <p:tgtEl>
                                          <p:spTgt spid="145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56"/>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rPr>
              <a:t>Greybox Levels</a:t>
            </a:r>
            <a:endParaRPr>
              <a:solidFill>
                <a:schemeClr val="accent4"/>
              </a:solidFill>
            </a:endParaRPr>
          </a:p>
        </p:txBody>
      </p:sp>
      <p:grpSp>
        <p:nvGrpSpPr>
          <p:cNvPr id="1504" name="Google Shape;1504;p56"/>
          <p:cNvGrpSpPr/>
          <p:nvPr/>
        </p:nvGrpSpPr>
        <p:grpSpPr>
          <a:xfrm>
            <a:off x="654650" y="-3502975"/>
            <a:ext cx="8129193" cy="3535207"/>
            <a:chOff x="434875" y="1159275"/>
            <a:chExt cx="8129193" cy="3535207"/>
          </a:xfrm>
        </p:grpSpPr>
        <p:grpSp>
          <p:nvGrpSpPr>
            <p:cNvPr id="1505" name="Google Shape;1505;p56"/>
            <p:cNvGrpSpPr/>
            <p:nvPr/>
          </p:nvGrpSpPr>
          <p:grpSpPr>
            <a:xfrm rot="-7546048">
              <a:off x="8175509" y="4120268"/>
              <a:ext cx="161701" cy="641985"/>
              <a:chOff x="7004550" y="3676293"/>
              <a:chExt cx="161700" cy="641982"/>
            </a:xfrm>
          </p:grpSpPr>
          <p:sp>
            <p:nvSpPr>
              <p:cNvPr id="1506" name="Google Shape;1506;p56"/>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6"/>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6"/>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6"/>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0" name="Google Shape;1510;p56"/>
            <p:cNvSpPr/>
            <p:nvPr/>
          </p:nvSpPr>
          <p:spPr>
            <a:xfrm>
              <a:off x="2523350" y="41880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6"/>
            <p:cNvSpPr/>
            <p:nvPr/>
          </p:nvSpPr>
          <p:spPr>
            <a:xfrm>
              <a:off x="8188900" y="21185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6"/>
            <p:cNvSpPr/>
            <p:nvPr/>
          </p:nvSpPr>
          <p:spPr>
            <a:xfrm>
              <a:off x="434875" y="23536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6"/>
            <p:cNvSpPr/>
            <p:nvPr/>
          </p:nvSpPr>
          <p:spPr>
            <a:xfrm>
              <a:off x="5545650" y="418803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6"/>
            <p:cNvSpPr/>
            <p:nvPr/>
          </p:nvSpPr>
          <p:spPr>
            <a:xfrm>
              <a:off x="6533813" y="11592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5" name="Google Shape;1515;p56"/>
            <p:cNvGrpSpPr/>
            <p:nvPr/>
          </p:nvGrpSpPr>
          <p:grpSpPr>
            <a:xfrm>
              <a:off x="4299420" y="4063851"/>
              <a:ext cx="545147" cy="506901"/>
              <a:chOff x="4818730" y="3307263"/>
              <a:chExt cx="1827512" cy="1699300"/>
            </a:xfrm>
          </p:grpSpPr>
          <p:sp>
            <p:nvSpPr>
              <p:cNvPr id="1516" name="Google Shape;1516;p56"/>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6"/>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6"/>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6"/>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6"/>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6"/>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6"/>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6"/>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6"/>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6"/>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6"/>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6"/>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6"/>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6"/>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6"/>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6"/>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6"/>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6"/>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6"/>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6"/>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6"/>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6"/>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6"/>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6"/>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6"/>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541" name="Google Shape;1541;p56"/>
          <p:cNvPicPr preferRelativeResize="0"/>
          <p:nvPr/>
        </p:nvPicPr>
        <p:blipFill>
          <a:blip r:embed="rId3">
            <a:alphaModFix/>
          </a:blip>
          <a:stretch>
            <a:fillRect/>
          </a:stretch>
        </p:blipFill>
        <p:spPr>
          <a:xfrm>
            <a:off x="1273053" y="1116450"/>
            <a:ext cx="6908798" cy="38862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57"/>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rPr>
              <a:t>Iteration</a:t>
            </a:r>
            <a:endParaRPr>
              <a:solidFill>
                <a:schemeClr val="accent4"/>
              </a:solidFill>
            </a:endParaRPr>
          </a:p>
        </p:txBody>
      </p:sp>
      <p:grpSp>
        <p:nvGrpSpPr>
          <p:cNvPr id="1547" name="Google Shape;1547;p57"/>
          <p:cNvGrpSpPr/>
          <p:nvPr/>
        </p:nvGrpSpPr>
        <p:grpSpPr>
          <a:xfrm>
            <a:off x="654650" y="-3502975"/>
            <a:ext cx="8129193" cy="3535207"/>
            <a:chOff x="434875" y="1159275"/>
            <a:chExt cx="8129193" cy="3535207"/>
          </a:xfrm>
        </p:grpSpPr>
        <p:grpSp>
          <p:nvGrpSpPr>
            <p:cNvPr id="1548" name="Google Shape;1548;p57"/>
            <p:cNvGrpSpPr/>
            <p:nvPr/>
          </p:nvGrpSpPr>
          <p:grpSpPr>
            <a:xfrm rot="-7546048">
              <a:off x="8175509" y="4120268"/>
              <a:ext cx="161701" cy="641985"/>
              <a:chOff x="7004550" y="3676293"/>
              <a:chExt cx="161700" cy="641982"/>
            </a:xfrm>
          </p:grpSpPr>
          <p:sp>
            <p:nvSpPr>
              <p:cNvPr id="1549" name="Google Shape;1549;p57"/>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7"/>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7"/>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7"/>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3" name="Google Shape;1553;p57"/>
            <p:cNvSpPr/>
            <p:nvPr/>
          </p:nvSpPr>
          <p:spPr>
            <a:xfrm>
              <a:off x="2523350" y="41880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7"/>
            <p:cNvSpPr/>
            <p:nvPr/>
          </p:nvSpPr>
          <p:spPr>
            <a:xfrm>
              <a:off x="8188900" y="21185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7"/>
            <p:cNvSpPr/>
            <p:nvPr/>
          </p:nvSpPr>
          <p:spPr>
            <a:xfrm>
              <a:off x="434875" y="23536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7"/>
            <p:cNvSpPr/>
            <p:nvPr/>
          </p:nvSpPr>
          <p:spPr>
            <a:xfrm>
              <a:off x="5545650" y="418803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7"/>
            <p:cNvSpPr/>
            <p:nvPr/>
          </p:nvSpPr>
          <p:spPr>
            <a:xfrm>
              <a:off x="6533813" y="11592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8" name="Google Shape;1558;p57"/>
            <p:cNvGrpSpPr/>
            <p:nvPr/>
          </p:nvGrpSpPr>
          <p:grpSpPr>
            <a:xfrm>
              <a:off x="4299420" y="4063851"/>
              <a:ext cx="545147" cy="506901"/>
              <a:chOff x="4818730" y="3307263"/>
              <a:chExt cx="1827512" cy="1699300"/>
            </a:xfrm>
          </p:grpSpPr>
          <p:sp>
            <p:nvSpPr>
              <p:cNvPr id="1559" name="Google Shape;1559;p57"/>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7"/>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7"/>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7"/>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7"/>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7"/>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7"/>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7"/>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7"/>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7"/>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7"/>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7"/>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7"/>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7"/>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7"/>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7"/>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7"/>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7"/>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7"/>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7"/>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7"/>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7"/>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7"/>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7"/>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7"/>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584" name="Google Shape;1584;p57"/>
          <p:cNvPicPr preferRelativeResize="0"/>
          <p:nvPr/>
        </p:nvPicPr>
        <p:blipFill>
          <a:blip r:embed="rId3">
            <a:alphaModFix/>
          </a:blip>
          <a:stretch>
            <a:fillRect/>
          </a:stretch>
        </p:blipFill>
        <p:spPr>
          <a:xfrm>
            <a:off x="1304388" y="1065350"/>
            <a:ext cx="6829724" cy="3774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58"/>
          <p:cNvSpPr txBox="1"/>
          <p:nvPr>
            <p:ph type="title"/>
          </p:nvPr>
        </p:nvSpPr>
        <p:spPr>
          <a:xfrm>
            <a:off x="631625" y="1151575"/>
            <a:ext cx="3689700" cy="75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Procedural Levels</a:t>
            </a:r>
            <a:endParaRPr/>
          </a:p>
        </p:txBody>
      </p:sp>
      <p:sp>
        <p:nvSpPr>
          <p:cNvPr id="1590" name="Google Shape;1590;p58"/>
          <p:cNvSpPr txBox="1"/>
          <p:nvPr>
            <p:ph idx="1" type="subTitle"/>
          </p:nvPr>
        </p:nvSpPr>
        <p:spPr>
          <a:xfrm>
            <a:off x="277300" y="2071675"/>
            <a:ext cx="4963800" cy="2862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200">
                <a:solidFill>
                  <a:schemeClr val="accent4"/>
                </a:solidFill>
              </a:rPr>
              <a:t>Hand-Crafted</a:t>
            </a:r>
            <a:endParaRPr b="1" sz="1200">
              <a:solidFill>
                <a:schemeClr val="accent4"/>
              </a:solidFill>
            </a:endParaRPr>
          </a:p>
          <a:p>
            <a:pPr indent="-304800" lvl="0" marL="457200" rtl="0" algn="l">
              <a:spcBef>
                <a:spcPts val="0"/>
              </a:spcBef>
              <a:spcAft>
                <a:spcPts val="0"/>
              </a:spcAft>
              <a:buSzPts val="1200"/>
              <a:buChar char="●"/>
            </a:pPr>
            <a:r>
              <a:rPr b="1" lang="en" sz="1200">
                <a:solidFill>
                  <a:schemeClr val="accent4"/>
                </a:solidFill>
              </a:rPr>
              <a:t>Control: </a:t>
            </a:r>
            <a:r>
              <a:rPr lang="en" sz="1200"/>
              <a:t> gameplay mechanics, story elements, and visual aesthetics are hand-picked.</a:t>
            </a:r>
            <a:endParaRPr sz="1200"/>
          </a:p>
          <a:p>
            <a:pPr indent="-304800" lvl="0" marL="457200" rtl="0" algn="l">
              <a:spcBef>
                <a:spcPts val="0"/>
              </a:spcBef>
              <a:spcAft>
                <a:spcPts val="0"/>
              </a:spcAft>
              <a:buSzPts val="1200"/>
              <a:buChar char="●"/>
            </a:pPr>
            <a:r>
              <a:rPr b="1" lang="en" sz="1200">
                <a:solidFill>
                  <a:schemeClr val="accent4"/>
                </a:solidFill>
              </a:rPr>
              <a:t>Consistency:</a:t>
            </a:r>
            <a:r>
              <a:rPr lang="en" sz="1200"/>
              <a:t> each playthrough of the level is the same.</a:t>
            </a:r>
            <a:endParaRPr sz="1200"/>
          </a:p>
          <a:p>
            <a:pPr indent="-304800" lvl="0" marL="457200" rtl="0" algn="l">
              <a:spcBef>
                <a:spcPts val="0"/>
              </a:spcBef>
              <a:spcAft>
                <a:spcPts val="0"/>
              </a:spcAft>
              <a:buSzPts val="1200"/>
              <a:buChar char="●"/>
            </a:pPr>
            <a:r>
              <a:rPr b="1" lang="en" sz="1200">
                <a:solidFill>
                  <a:schemeClr val="accent4"/>
                </a:solidFill>
              </a:rPr>
              <a:t>Narrative Integration</a:t>
            </a:r>
            <a:r>
              <a:rPr lang="en" sz="1200"/>
              <a:t>: It's easier to weave a narrative or story elements into hand-crafted levels.</a:t>
            </a:r>
            <a:endParaRPr sz="1200"/>
          </a:p>
          <a:p>
            <a:pPr indent="0" lvl="0" marL="0" rtl="0" algn="l">
              <a:lnSpc>
                <a:spcPct val="150000"/>
              </a:lnSpc>
              <a:spcBef>
                <a:spcPts val="0"/>
              </a:spcBef>
              <a:spcAft>
                <a:spcPts val="0"/>
              </a:spcAft>
              <a:buClr>
                <a:schemeClr val="dk1"/>
              </a:buClr>
              <a:buSzPts val="1100"/>
              <a:buFont typeface="Arial"/>
              <a:buNone/>
            </a:pPr>
            <a:r>
              <a:rPr b="1" lang="en" sz="1200">
                <a:solidFill>
                  <a:schemeClr val="accent4"/>
                </a:solidFill>
              </a:rPr>
              <a:t>Procedural:</a:t>
            </a:r>
            <a:endParaRPr b="1" sz="1200">
              <a:solidFill>
                <a:schemeClr val="accent4"/>
              </a:solidFill>
            </a:endParaRPr>
          </a:p>
          <a:p>
            <a:pPr indent="-304800" lvl="0" marL="457200" rtl="0" algn="l">
              <a:spcBef>
                <a:spcPts val="0"/>
              </a:spcBef>
              <a:spcAft>
                <a:spcPts val="0"/>
              </a:spcAft>
              <a:buClr>
                <a:schemeClr val="accent1"/>
              </a:buClr>
              <a:buSzPts val="1200"/>
              <a:buChar char="●"/>
            </a:pPr>
            <a:r>
              <a:rPr b="1" lang="en" sz="1200">
                <a:solidFill>
                  <a:schemeClr val="accent4"/>
                </a:solidFill>
              </a:rPr>
              <a:t>Replayability</a:t>
            </a:r>
            <a:r>
              <a:rPr lang="en" sz="1200"/>
              <a:t>:  players encounter different level layouts or challenges each time they play.</a:t>
            </a:r>
            <a:endParaRPr sz="1200"/>
          </a:p>
          <a:p>
            <a:pPr indent="-304800" lvl="0" marL="457200" rtl="0" algn="l">
              <a:spcBef>
                <a:spcPts val="0"/>
              </a:spcBef>
              <a:spcAft>
                <a:spcPts val="0"/>
              </a:spcAft>
              <a:buClr>
                <a:schemeClr val="accent1"/>
              </a:buClr>
              <a:buSzPts val="1200"/>
              <a:buChar char="●"/>
            </a:pPr>
            <a:r>
              <a:rPr b="1" lang="en" sz="1200">
                <a:solidFill>
                  <a:schemeClr val="accent4"/>
                </a:solidFill>
              </a:rPr>
              <a:t>Endless Content</a:t>
            </a:r>
            <a:r>
              <a:rPr lang="en" sz="1200"/>
              <a:t>: Ideal for games that aim to provide infinite or endless content</a:t>
            </a:r>
            <a:endParaRPr sz="1200"/>
          </a:p>
          <a:p>
            <a:pPr indent="-304800" lvl="0" marL="457200" rtl="0" algn="l">
              <a:spcBef>
                <a:spcPts val="0"/>
              </a:spcBef>
              <a:spcAft>
                <a:spcPts val="0"/>
              </a:spcAft>
              <a:buClr>
                <a:schemeClr val="accent1"/>
              </a:buClr>
              <a:buSzPts val="1200"/>
              <a:buChar char="●"/>
            </a:pPr>
            <a:r>
              <a:rPr b="1" lang="en" sz="1200">
                <a:solidFill>
                  <a:schemeClr val="accent4"/>
                </a:solidFill>
              </a:rPr>
              <a:t>Efficiency</a:t>
            </a:r>
            <a:r>
              <a:rPr lang="en" sz="1200"/>
              <a:t>: it can create numerous levels without manual input, potentially saving development time in the long run.</a:t>
            </a:r>
            <a:endParaRPr sz="1300"/>
          </a:p>
        </p:txBody>
      </p:sp>
      <p:sp>
        <p:nvSpPr>
          <p:cNvPr id="1591" name="Google Shape;1591;p58"/>
          <p:cNvSpPr/>
          <p:nvPr/>
        </p:nvSpPr>
        <p:spPr>
          <a:xfrm>
            <a:off x="5443925" y="-75"/>
            <a:ext cx="17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2" name="Google Shape;1592;p58"/>
          <p:cNvGrpSpPr/>
          <p:nvPr/>
        </p:nvGrpSpPr>
        <p:grpSpPr>
          <a:xfrm>
            <a:off x="4013" y="2071675"/>
            <a:ext cx="4433413" cy="141300"/>
            <a:chOff x="4013" y="2071675"/>
            <a:chExt cx="4433413" cy="141300"/>
          </a:xfrm>
        </p:grpSpPr>
        <p:cxnSp>
          <p:nvCxnSpPr>
            <p:cNvPr id="1593" name="Google Shape;1593;p58"/>
            <p:cNvCxnSpPr/>
            <p:nvPr/>
          </p:nvCxnSpPr>
          <p:spPr>
            <a:xfrm rot="10800000">
              <a:off x="4013" y="2145700"/>
              <a:ext cx="4292100" cy="0"/>
            </a:xfrm>
            <a:prstGeom prst="straightConnector1">
              <a:avLst/>
            </a:prstGeom>
            <a:noFill/>
            <a:ln cap="flat" cmpd="sng" w="19050">
              <a:solidFill>
                <a:schemeClr val="accent1"/>
              </a:solidFill>
              <a:prstDash val="solid"/>
              <a:round/>
              <a:headEnd len="med" w="med" type="none"/>
              <a:tailEnd len="med" w="med" type="none"/>
            </a:ln>
          </p:spPr>
        </p:cxnSp>
        <p:sp>
          <p:nvSpPr>
            <p:cNvPr id="1594" name="Google Shape;1594;p58"/>
            <p:cNvSpPr/>
            <p:nvPr/>
          </p:nvSpPr>
          <p:spPr>
            <a:xfrm flipH="1" rot="10800000">
              <a:off x="4296125" y="20716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5" name="Google Shape;1595;p58"/>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6" name="Google Shape;1596;p58"/>
          <p:cNvGrpSpPr/>
          <p:nvPr/>
        </p:nvGrpSpPr>
        <p:grpSpPr>
          <a:xfrm>
            <a:off x="197875" y="796288"/>
            <a:ext cx="8562950" cy="4053163"/>
            <a:chOff x="197875" y="720088"/>
            <a:chExt cx="8562950" cy="4053163"/>
          </a:xfrm>
        </p:grpSpPr>
        <p:grpSp>
          <p:nvGrpSpPr>
            <p:cNvPr id="1597" name="Google Shape;1597;p58"/>
            <p:cNvGrpSpPr/>
            <p:nvPr/>
          </p:nvGrpSpPr>
          <p:grpSpPr>
            <a:xfrm rot="-7546048">
              <a:off x="4974222" y="2425681"/>
              <a:ext cx="161701" cy="641985"/>
              <a:chOff x="7724048" y="5627639"/>
              <a:chExt cx="161700" cy="641982"/>
            </a:xfrm>
          </p:grpSpPr>
          <p:sp>
            <p:nvSpPr>
              <p:cNvPr id="1598" name="Google Shape;1598;p58"/>
              <p:cNvSpPr/>
              <p:nvPr/>
            </p:nvSpPr>
            <p:spPr>
              <a:xfrm>
                <a:off x="7724048" y="612982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8"/>
              <p:cNvSpPr/>
              <p:nvPr/>
            </p:nvSpPr>
            <p:spPr>
              <a:xfrm>
                <a:off x="7724048" y="596242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8"/>
              <p:cNvSpPr/>
              <p:nvPr/>
            </p:nvSpPr>
            <p:spPr>
              <a:xfrm>
                <a:off x="7724048" y="579503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8"/>
              <p:cNvSpPr/>
              <p:nvPr/>
            </p:nvSpPr>
            <p:spPr>
              <a:xfrm>
                <a:off x="7724048" y="5627639"/>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2" name="Google Shape;1602;p58"/>
            <p:cNvSpPr/>
            <p:nvPr/>
          </p:nvSpPr>
          <p:spPr>
            <a:xfrm>
              <a:off x="2833940" y="7200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8"/>
            <p:cNvSpPr/>
            <p:nvPr/>
          </p:nvSpPr>
          <p:spPr>
            <a:xfrm>
              <a:off x="5803925" y="20250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8"/>
            <p:cNvSpPr/>
            <p:nvPr/>
          </p:nvSpPr>
          <p:spPr>
            <a:xfrm>
              <a:off x="8571225" y="7756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8"/>
            <p:cNvSpPr/>
            <p:nvPr/>
          </p:nvSpPr>
          <p:spPr>
            <a:xfrm>
              <a:off x="5001275" y="45836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8"/>
            <p:cNvSpPr/>
            <p:nvPr/>
          </p:nvSpPr>
          <p:spPr>
            <a:xfrm>
              <a:off x="7642025" y="37680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7" name="Google Shape;1607;p58"/>
            <p:cNvGrpSpPr/>
            <p:nvPr/>
          </p:nvGrpSpPr>
          <p:grpSpPr>
            <a:xfrm>
              <a:off x="5716845" y="3441801"/>
              <a:ext cx="545147" cy="506901"/>
              <a:chOff x="4818730" y="3307263"/>
              <a:chExt cx="1827512" cy="1699300"/>
            </a:xfrm>
          </p:grpSpPr>
          <p:sp>
            <p:nvSpPr>
              <p:cNvPr id="1608" name="Google Shape;1608;p58"/>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8"/>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8"/>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8"/>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8"/>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8"/>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8"/>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8"/>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8"/>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8"/>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8"/>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8"/>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8"/>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8"/>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8"/>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8"/>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8"/>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8"/>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8"/>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8"/>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8"/>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8"/>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8"/>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8"/>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8"/>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3" name="Google Shape;1633;p58"/>
            <p:cNvSpPr/>
            <p:nvPr/>
          </p:nvSpPr>
          <p:spPr>
            <a:xfrm>
              <a:off x="197875" y="38058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34" name="Google Shape;1634;p58"/>
          <p:cNvPicPr preferRelativeResize="0"/>
          <p:nvPr/>
        </p:nvPicPr>
        <p:blipFill rotWithShape="1">
          <a:blip r:embed="rId3">
            <a:alphaModFix/>
          </a:blip>
          <a:srcRect b="0" l="33118" r="19057" t="0"/>
          <a:stretch/>
        </p:blipFill>
        <p:spPr>
          <a:xfrm>
            <a:off x="5454275" y="0"/>
            <a:ext cx="3689727"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0" st="0"/>
                                            </p:txEl>
                                          </p:spTgt>
                                        </p:tgtEl>
                                        <p:attrNameLst>
                                          <p:attrName>style.visibility</p:attrName>
                                        </p:attrNameLst>
                                      </p:cBhvr>
                                      <p:to>
                                        <p:strVal val="visible"/>
                                      </p:to>
                                    </p:set>
                                    <p:animEffect filter="fade" transition="in">
                                      <p:cBhvr>
                                        <p:cTn dur="1000"/>
                                        <p:tgtEl>
                                          <p:spTgt spid="15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1" st="1"/>
                                            </p:txEl>
                                          </p:spTgt>
                                        </p:tgtEl>
                                        <p:attrNameLst>
                                          <p:attrName>style.visibility</p:attrName>
                                        </p:attrNameLst>
                                      </p:cBhvr>
                                      <p:to>
                                        <p:strVal val="visible"/>
                                      </p:to>
                                    </p:set>
                                    <p:animEffect filter="fade" transition="in">
                                      <p:cBhvr>
                                        <p:cTn dur="1000"/>
                                        <p:tgtEl>
                                          <p:spTgt spid="15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2" st="2"/>
                                            </p:txEl>
                                          </p:spTgt>
                                        </p:tgtEl>
                                        <p:attrNameLst>
                                          <p:attrName>style.visibility</p:attrName>
                                        </p:attrNameLst>
                                      </p:cBhvr>
                                      <p:to>
                                        <p:strVal val="visible"/>
                                      </p:to>
                                    </p:set>
                                    <p:animEffect filter="fade" transition="in">
                                      <p:cBhvr>
                                        <p:cTn dur="1000"/>
                                        <p:tgtEl>
                                          <p:spTgt spid="15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3" st="3"/>
                                            </p:txEl>
                                          </p:spTgt>
                                        </p:tgtEl>
                                        <p:attrNameLst>
                                          <p:attrName>style.visibility</p:attrName>
                                        </p:attrNameLst>
                                      </p:cBhvr>
                                      <p:to>
                                        <p:strVal val="visible"/>
                                      </p:to>
                                    </p:set>
                                    <p:animEffect filter="fade" transition="in">
                                      <p:cBhvr>
                                        <p:cTn dur="1000"/>
                                        <p:tgtEl>
                                          <p:spTgt spid="15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4" st="4"/>
                                            </p:txEl>
                                          </p:spTgt>
                                        </p:tgtEl>
                                        <p:attrNameLst>
                                          <p:attrName>style.visibility</p:attrName>
                                        </p:attrNameLst>
                                      </p:cBhvr>
                                      <p:to>
                                        <p:strVal val="visible"/>
                                      </p:to>
                                    </p:set>
                                    <p:animEffect filter="fade" transition="in">
                                      <p:cBhvr>
                                        <p:cTn dur="1000"/>
                                        <p:tgtEl>
                                          <p:spTgt spid="15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5" st="5"/>
                                            </p:txEl>
                                          </p:spTgt>
                                        </p:tgtEl>
                                        <p:attrNameLst>
                                          <p:attrName>style.visibility</p:attrName>
                                        </p:attrNameLst>
                                      </p:cBhvr>
                                      <p:to>
                                        <p:strVal val="visible"/>
                                      </p:to>
                                    </p:set>
                                    <p:animEffect filter="fade" transition="in">
                                      <p:cBhvr>
                                        <p:cTn dur="1000"/>
                                        <p:tgtEl>
                                          <p:spTgt spid="15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6" st="6"/>
                                            </p:txEl>
                                          </p:spTgt>
                                        </p:tgtEl>
                                        <p:attrNameLst>
                                          <p:attrName>style.visibility</p:attrName>
                                        </p:attrNameLst>
                                      </p:cBhvr>
                                      <p:to>
                                        <p:strVal val="visible"/>
                                      </p:to>
                                    </p:set>
                                    <p:animEffect filter="fade" transition="in">
                                      <p:cBhvr>
                                        <p:cTn dur="1000"/>
                                        <p:tgtEl>
                                          <p:spTgt spid="159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7" st="7"/>
                                            </p:txEl>
                                          </p:spTgt>
                                        </p:tgtEl>
                                        <p:attrNameLst>
                                          <p:attrName>style.visibility</p:attrName>
                                        </p:attrNameLst>
                                      </p:cBhvr>
                                      <p:to>
                                        <p:strVal val="visible"/>
                                      </p:to>
                                    </p:set>
                                    <p:animEffect filter="fade" transition="in">
                                      <p:cBhvr>
                                        <p:cTn dur="1000"/>
                                        <p:tgtEl>
                                          <p:spTgt spid="159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59"/>
          <p:cNvSpPr txBox="1"/>
          <p:nvPr>
            <p:ph idx="2" type="title"/>
          </p:nvPr>
        </p:nvSpPr>
        <p:spPr>
          <a:xfrm flipH="1">
            <a:off x="3462900" y="807925"/>
            <a:ext cx="2218200" cy="111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640" name="Google Shape;1640;p59"/>
          <p:cNvSpPr txBox="1"/>
          <p:nvPr>
            <p:ph type="title"/>
          </p:nvPr>
        </p:nvSpPr>
        <p:spPr>
          <a:xfrm flipH="1">
            <a:off x="2446800" y="2028775"/>
            <a:ext cx="4250400" cy="23397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t>Building Blocks of Levels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641" name="Google Shape;1641;p59"/>
          <p:cNvSpPr txBox="1"/>
          <p:nvPr>
            <p:ph idx="1" type="subTitle"/>
          </p:nvPr>
        </p:nvSpPr>
        <p:spPr>
          <a:xfrm flipH="1">
            <a:off x="2631600" y="3401375"/>
            <a:ext cx="3847200" cy="8208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600"/>
              </a:spcBef>
              <a:spcAft>
                <a:spcPts val="1600"/>
              </a:spcAft>
              <a:buClr>
                <a:schemeClr val="dk1"/>
              </a:buClr>
              <a:buSzPts val="1100"/>
              <a:buFont typeface="Arial"/>
              <a:buNone/>
            </a:pPr>
            <a:r>
              <a:t/>
            </a:r>
            <a:endParaRPr/>
          </a:p>
        </p:txBody>
      </p:sp>
      <p:grpSp>
        <p:nvGrpSpPr>
          <p:cNvPr id="1642" name="Google Shape;1642;p59"/>
          <p:cNvGrpSpPr/>
          <p:nvPr/>
        </p:nvGrpSpPr>
        <p:grpSpPr>
          <a:xfrm>
            <a:off x="252506" y="780766"/>
            <a:ext cx="2628806" cy="2171047"/>
            <a:chOff x="490650" y="876049"/>
            <a:chExt cx="2400078" cy="1982149"/>
          </a:xfrm>
        </p:grpSpPr>
        <p:sp>
          <p:nvSpPr>
            <p:cNvPr id="1643" name="Google Shape;1643;p59"/>
            <p:cNvSpPr/>
            <p:nvPr/>
          </p:nvSpPr>
          <p:spPr>
            <a:xfrm>
              <a:off x="490650" y="2417175"/>
              <a:ext cx="2400078" cy="441023"/>
            </a:xfrm>
            <a:custGeom>
              <a:rect b="b" l="l" r="r" t="t"/>
              <a:pathLst>
                <a:path extrusionOk="0" h="8847" w="99547">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9"/>
            <p:cNvSpPr/>
            <p:nvPr/>
          </p:nvSpPr>
          <p:spPr>
            <a:xfrm flipH="1">
              <a:off x="601217" y="876049"/>
              <a:ext cx="2233428" cy="1889838"/>
            </a:xfrm>
            <a:custGeom>
              <a:rect b="b" l="l" r="r" t="t"/>
              <a:pathLst>
                <a:path extrusionOk="0" h="71707" w="84744">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9"/>
            <p:cNvSpPr/>
            <p:nvPr/>
          </p:nvSpPr>
          <p:spPr>
            <a:xfrm flipH="1">
              <a:off x="623666" y="1644569"/>
              <a:ext cx="1813672" cy="1120773"/>
            </a:xfrm>
            <a:custGeom>
              <a:rect b="b" l="l" r="r" t="t"/>
              <a:pathLst>
                <a:path extrusionOk="0" h="42526" w="68817">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9"/>
            <p:cNvSpPr/>
            <p:nvPr/>
          </p:nvSpPr>
          <p:spPr>
            <a:xfrm flipH="1">
              <a:off x="733407" y="1374182"/>
              <a:ext cx="1724750" cy="610092"/>
            </a:xfrm>
            <a:custGeom>
              <a:rect b="b" l="l" r="r" t="t"/>
              <a:pathLst>
                <a:path extrusionOk="0" h="23149" w="65443">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9"/>
            <p:cNvSpPr/>
            <p:nvPr/>
          </p:nvSpPr>
          <p:spPr>
            <a:xfrm flipH="1">
              <a:off x="714211" y="942012"/>
              <a:ext cx="944379" cy="221672"/>
            </a:xfrm>
            <a:custGeom>
              <a:rect b="b" l="l" r="r" t="t"/>
              <a:pathLst>
                <a:path extrusionOk="0" h="8411" w="35833">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9"/>
            <p:cNvSpPr/>
            <p:nvPr/>
          </p:nvSpPr>
          <p:spPr>
            <a:xfrm flipH="1">
              <a:off x="1629441" y="2005664"/>
              <a:ext cx="1015774" cy="240199"/>
            </a:xfrm>
            <a:custGeom>
              <a:rect b="b" l="l" r="r" t="t"/>
              <a:pathLst>
                <a:path extrusionOk="0" h="9114" w="38542">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59"/>
          <p:cNvGrpSpPr/>
          <p:nvPr/>
        </p:nvGrpSpPr>
        <p:grpSpPr>
          <a:xfrm>
            <a:off x="6872350" y="2156345"/>
            <a:ext cx="1376237" cy="2576197"/>
            <a:chOff x="6586600" y="2122595"/>
            <a:chExt cx="1376237" cy="2576197"/>
          </a:xfrm>
        </p:grpSpPr>
        <p:sp>
          <p:nvSpPr>
            <p:cNvPr id="1650" name="Google Shape;1650;p59"/>
            <p:cNvSpPr/>
            <p:nvPr/>
          </p:nvSpPr>
          <p:spPr>
            <a:xfrm>
              <a:off x="6586600" y="4263675"/>
              <a:ext cx="1376237" cy="435118"/>
            </a:xfrm>
            <a:custGeom>
              <a:rect b="b" l="l" r="r" t="t"/>
              <a:pathLst>
                <a:path extrusionOk="0" h="8847" w="99547">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9"/>
            <p:cNvSpPr/>
            <p:nvPr/>
          </p:nvSpPr>
          <p:spPr>
            <a:xfrm>
              <a:off x="7408796" y="4375064"/>
              <a:ext cx="29761" cy="6634"/>
            </a:xfrm>
            <a:custGeom>
              <a:rect b="b" l="l" r="r" t="t"/>
              <a:pathLst>
                <a:path extrusionOk="0" h="183" w="821">
                  <a:moveTo>
                    <a:pt x="365" y="1"/>
                  </a:moveTo>
                  <a:lnTo>
                    <a:pt x="0" y="183"/>
                  </a:lnTo>
                  <a:lnTo>
                    <a:pt x="456" y="183"/>
                  </a:lnTo>
                  <a:lnTo>
                    <a:pt x="821" y="1"/>
                  </a:lnTo>
                  <a:close/>
                </a:path>
              </a:pathLst>
            </a:custGeom>
            <a:solidFill>
              <a:srgbClr val="FAD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9"/>
            <p:cNvSpPr/>
            <p:nvPr/>
          </p:nvSpPr>
          <p:spPr>
            <a:xfrm>
              <a:off x="6770300" y="2122595"/>
              <a:ext cx="923360" cy="2473084"/>
            </a:xfrm>
            <a:custGeom>
              <a:rect b="b" l="l" r="r" t="t"/>
              <a:pathLst>
                <a:path extrusionOk="0" h="68223" w="25472">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9"/>
            <p:cNvSpPr/>
            <p:nvPr/>
          </p:nvSpPr>
          <p:spPr>
            <a:xfrm>
              <a:off x="6857342" y="2157144"/>
              <a:ext cx="733881" cy="744031"/>
            </a:xfrm>
            <a:custGeom>
              <a:rect b="b" l="l" r="r" t="t"/>
              <a:pathLst>
                <a:path extrusionOk="0" h="20525" w="20245">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9"/>
            <p:cNvSpPr/>
            <p:nvPr/>
          </p:nvSpPr>
          <p:spPr>
            <a:xfrm>
              <a:off x="7317930" y="3200834"/>
              <a:ext cx="282134" cy="780136"/>
            </a:xfrm>
            <a:custGeom>
              <a:rect b="b" l="l" r="r" t="t"/>
              <a:pathLst>
                <a:path extrusionOk="0" h="21521" w="7783">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9"/>
            <p:cNvSpPr/>
            <p:nvPr/>
          </p:nvSpPr>
          <p:spPr>
            <a:xfrm>
              <a:off x="6927853" y="2773265"/>
              <a:ext cx="182954" cy="69455"/>
            </a:xfrm>
            <a:custGeom>
              <a:rect b="b" l="l" r="r" t="t"/>
              <a:pathLst>
                <a:path extrusionOk="0" h="1916" w="5047">
                  <a:moveTo>
                    <a:pt x="1" y="1"/>
                  </a:moveTo>
                  <a:lnTo>
                    <a:pt x="1399" y="1916"/>
                  </a:lnTo>
                  <a:lnTo>
                    <a:pt x="5047" y="457"/>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6" name="Google Shape;1656;p59"/>
          <p:cNvSpPr/>
          <p:nvPr/>
        </p:nvSpPr>
        <p:spPr>
          <a:xfrm flipH="1" rot="-8244749">
            <a:off x="-503315" y="2927008"/>
            <a:ext cx="3287405" cy="328748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7" name="Google Shape;1657;p59"/>
          <p:cNvCxnSpPr/>
          <p:nvPr/>
        </p:nvCxnSpPr>
        <p:spPr>
          <a:xfrm rot="10800000">
            <a:off x="2631538" y="3334100"/>
            <a:ext cx="3847200" cy="0"/>
          </a:xfrm>
          <a:prstGeom prst="straightConnector1">
            <a:avLst/>
          </a:prstGeom>
          <a:noFill/>
          <a:ln cap="flat" cmpd="sng" w="19050">
            <a:solidFill>
              <a:schemeClr val="accent1"/>
            </a:solidFill>
            <a:prstDash val="solid"/>
            <a:round/>
            <a:headEnd len="med" w="med" type="none"/>
            <a:tailEnd len="med" w="med" type="none"/>
          </a:ln>
        </p:spPr>
      </p:cxnSp>
      <p:sp>
        <p:nvSpPr>
          <p:cNvPr id="1658" name="Google Shape;1658;p59"/>
          <p:cNvSpPr/>
          <p:nvPr/>
        </p:nvSpPr>
        <p:spPr>
          <a:xfrm flipH="1" rot="10800000">
            <a:off x="2490250" y="32600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9"/>
          <p:cNvSpPr/>
          <p:nvPr/>
        </p:nvSpPr>
        <p:spPr>
          <a:xfrm flipH="1" rot="10800000">
            <a:off x="6478750" y="32600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0" name="Google Shape;1660;p59"/>
          <p:cNvGrpSpPr/>
          <p:nvPr/>
        </p:nvGrpSpPr>
        <p:grpSpPr>
          <a:xfrm>
            <a:off x="481101" y="1066525"/>
            <a:ext cx="8090962" cy="3632275"/>
            <a:chOff x="481101" y="1066525"/>
            <a:chExt cx="8090962" cy="3632275"/>
          </a:xfrm>
        </p:grpSpPr>
        <p:sp>
          <p:nvSpPr>
            <p:cNvPr id="1661" name="Google Shape;1661;p59"/>
            <p:cNvSpPr/>
            <p:nvPr/>
          </p:nvSpPr>
          <p:spPr>
            <a:xfrm flipH="1" rot="10800000">
              <a:off x="2890725" y="10665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9"/>
            <p:cNvSpPr/>
            <p:nvPr/>
          </p:nvSpPr>
          <p:spPr>
            <a:xfrm>
              <a:off x="1658088" y="33738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9"/>
            <p:cNvSpPr/>
            <p:nvPr/>
          </p:nvSpPr>
          <p:spPr>
            <a:xfrm>
              <a:off x="6349575" y="17291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9"/>
            <p:cNvSpPr/>
            <p:nvPr/>
          </p:nvSpPr>
          <p:spPr>
            <a:xfrm>
              <a:off x="6226250" y="42225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9"/>
            <p:cNvSpPr/>
            <p:nvPr/>
          </p:nvSpPr>
          <p:spPr>
            <a:xfrm>
              <a:off x="3828525" y="45092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6" name="Google Shape;1666;p59"/>
            <p:cNvGrpSpPr/>
            <p:nvPr/>
          </p:nvGrpSpPr>
          <p:grpSpPr>
            <a:xfrm rot="-7546048">
              <a:off x="707959" y="3053468"/>
              <a:ext cx="161701" cy="641985"/>
              <a:chOff x="7004550" y="3676293"/>
              <a:chExt cx="161700" cy="641982"/>
            </a:xfrm>
          </p:grpSpPr>
          <p:sp>
            <p:nvSpPr>
              <p:cNvPr id="1667" name="Google Shape;1667;p59"/>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9"/>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9"/>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9"/>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59"/>
            <p:cNvGrpSpPr/>
            <p:nvPr/>
          </p:nvGrpSpPr>
          <p:grpSpPr>
            <a:xfrm>
              <a:off x="4571995" y="4063851"/>
              <a:ext cx="545147" cy="506901"/>
              <a:chOff x="4818730" y="3307263"/>
              <a:chExt cx="1827512" cy="1699300"/>
            </a:xfrm>
          </p:grpSpPr>
          <p:sp>
            <p:nvSpPr>
              <p:cNvPr id="1672" name="Google Shape;1672;p59"/>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9"/>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9"/>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9"/>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9"/>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9"/>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9"/>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9"/>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9"/>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9"/>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9"/>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9"/>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9"/>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9"/>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9"/>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9"/>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9"/>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9"/>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9"/>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9"/>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9"/>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9"/>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9"/>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9"/>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9"/>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7" name="Google Shape;1697;p59"/>
            <p:cNvSpPr/>
            <p:nvPr/>
          </p:nvSpPr>
          <p:spPr>
            <a:xfrm>
              <a:off x="8430763" y="17194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60"/>
          <p:cNvSpPr txBox="1"/>
          <p:nvPr>
            <p:ph type="title"/>
          </p:nvPr>
        </p:nvSpPr>
        <p:spPr>
          <a:xfrm>
            <a:off x="458050" y="975700"/>
            <a:ext cx="4917000" cy="88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Where will you play the game?</a:t>
            </a:r>
            <a:endParaRPr sz="2400"/>
          </a:p>
        </p:txBody>
      </p:sp>
      <p:grpSp>
        <p:nvGrpSpPr>
          <p:cNvPr id="1703" name="Google Shape;1703;p60"/>
          <p:cNvGrpSpPr/>
          <p:nvPr/>
        </p:nvGrpSpPr>
        <p:grpSpPr>
          <a:xfrm>
            <a:off x="1463200" y="876913"/>
            <a:ext cx="6218718" cy="3788638"/>
            <a:chOff x="1463200" y="876913"/>
            <a:chExt cx="6218718" cy="3788638"/>
          </a:xfrm>
        </p:grpSpPr>
        <p:sp>
          <p:nvSpPr>
            <p:cNvPr id="1704" name="Google Shape;1704;p60"/>
            <p:cNvSpPr/>
            <p:nvPr/>
          </p:nvSpPr>
          <p:spPr>
            <a:xfrm flipH="1" rot="10800000">
              <a:off x="2031500" y="13741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0"/>
            <p:cNvSpPr/>
            <p:nvPr/>
          </p:nvSpPr>
          <p:spPr>
            <a:xfrm>
              <a:off x="1463200" y="39993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0"/>
            <p:cNvSpPr/>
            <p:nvPr/>
          </p:nvSpPr>
          <p:spPr>
            <a:xfrm>
              <a:off x="5825500" y="876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0"/>
            <p:cNvSpPr/>
            <p:nvPr/>
          </p:nvSpPr>
          <p:spPr>
            <a:xfrm>
              <a:off x="6362550" y="42228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0"/>
            <p:cNvSpPr/>
            <p:nvPr/>
          </p:nvSpPr>
          <p:spPr>
            <a:xfrm>
              <a:off x="3299800" y="44759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9" name="Google Shape;1709;p60"/>
            <p:cNvGrpSpPr/>
            <p:nvPr/>
          </p:nvGrpSpPr>
          <p:grpSpPr>
            <a:xfrm rot="-7546048">
              <a:off x="7293359" y="998743"/>
              <a:ext cx="161701" cy="641985"/>
              <a:chOff x="7004550" y="3676293"/>
              <a:chExt cx="161700" cy="641982"/>
            </a:xfrm>
          </p:grpSpPr>
          <p:sp>
            <p:nvSpPr>
              <p:cNvPr id="1710" name="Google Shape;1710;p60"/>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0"/>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0"/>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0"/>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60"/>
            <p:cNvGrpSpPr/>
            <p:nvPr/>
          </p:nvGrpSpPr>
          <p:grpSpPr>
            <a:xfrm>
              <a:off x="1627645" y="3051626"/>
              <a:ext cx="545147" cy="506901"/>
              <a:chOff x="4818730" y="3307263"/>
              <a:chExt cx="1827512" cy="1699300"/>
            </a:xfrm>
          </p:grpSpPr>
          <p:sp>
            <p:nvSpPr>
              <p:cNvPr id="1715" name="Google Shape;1715;p60"/>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0"/>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0"/>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0"/>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0"/>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0"/>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0"/>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0"/>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0"/>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0"/>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0"/>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0"/>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0"/>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0"/>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0"/>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0"/>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0"/>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0"/>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0"/>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0"/>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0"/>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0"/>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0"/>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0"/>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0"/>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40" name="Google Shape;1740;p60"/>
          <p:cNvSpPr txBox="1"/>
          <p:nvPr>
            <p:ph type="title"/>
          </p:nvPr>
        </p:nvSpPr>
        <p:spPr>
          <a:xfrm>
            <a:off x="3865225" y="1602025"/>
            <a:ext cx="4917000" cy="88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Who is your audience?</a:t>
            </a:r>
            <a:endParaRPr sz="2400"/>
          </a:p>
        </p:txBody>
      </p:sp>
      <p:sp>
        <p:nvSpPr>
          <p:cNvPr id="1741" name="Google Shape;1741;p60"/>
          <p:cNvSpPr txBox="1"/>
          <p:nvPr>
            <p:ph type="title"/>
          </p:nvPr>
        </p:nvSpPr>
        <p:spPr>
          <a:xfrm>
            <a:off x="72850" y="2249588"/>
            <a:ext cx="3943800" cy="86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What emotions do </a:t>
            </a:r>
            <a:r>
              <a:rPr lang="en" sz="2200"/>
              <a:t>you</a:t>
            </a:r>
            <a:r>
              <a:rPr lang="en" sz="2200"/>
              <a:t> want to evoke?</a:t>
            </a:r>
            <a:endParaRPr sz="2200"/>
          </a:p>
        </p:txBody>
      </p:sp>
      <p:sp>
        <p:nvSpPr>
          <p:cNvPr id="1742" name="Google Shape;1742;p60"/>
          <p:cNvSpPr txBox="1"/>
          <p:nvPr>
            <p:ph type="title"/>
          </p:nvPr>
        </p:nvSpPr>
        <p:spPr>
          <a:xfrm>
            <a:off x="4016675" y="2419475"/>
            <a:ext cx="4917000" cy="88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How will you teach or guide the player?</a:t>
            </a:r>
            <a:endParaRPr sz="2000"/>
          </a:p>
        </p:txBody>
      </p:sp>
      <p:sp>
        <p:nvSpPr>
          <p:cNvPr id="1743" name="Google Shape;1743;p60"/>
          <p:cNvSpPr txBox="1"/>
          <p:nvPr>
            <p:ph type="title"/>
          </p:nvPr>
        </p:nvSpPr>
        <p:spPr>
          <a:xfrm>
            <a:off x="1701850" y="3487825"/>
            <a:ext cx="4917000" cy="88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What are the short-term rewards?</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2"/>
                                        </p:tgtEl>
                                        <p:attrNameLst>
                                          <p:attrName>style.visibility</p:attrName>
                                        </p:attrNameLst>
                                      </p:cBhvr>
                                      <p:to>
                                        <p:strVal val="visible"/>
                                      </p:to>
                                    </p:set>
                                    <p:animEffect filter="fade" transition="in">
                                      <p:cBhvr>
                                        <p:cTn dur="1000"/>
                                        <p:tgtEl>
                                          <p:spTgt spid="17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0"/>
                                        </p:tgtEl>
                                        <p:attrNameLst>
                                          <p:attrName>style.visibility</p:attrName>
                                        </p:attrNameLst>
                                      </p:cBhvr>
                                      <p:to>
                                        <p:strVal val="visible"/>
                                      </p:to>
                                    </p:set>
                                    <p:animEffect filter="fade" transition="in">
                                      <p:cBhvr>
                                        <p:cTn dur="1000"/>
                                        <p:tgtEl>
                                          <p:spTgt spid="17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2"/>
                                        </p:tgtEl>
                                        <p:attrNameLst>
                                          <p:attrName>style.visibility</p:attrName>
                                        </p:attrNameLst>
                                      </p:cBhvr>
                                      <p:to>
                                        <p:strVal val="visible"/>
                                      </p:to>
                                    </p:set>
                                    <p:animEffect filter="fade" transition="in">
                                      <p:cBhvr>
                                        <p:cTn dur="1000"/>
                                        <p:tgtEl>
                                          <p:spTgt spid="17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1"/>
                                        </p:tgtEl>
                                        <p:attrNameLst>
                                          <p:attrName>style.visibility</p:attrName>
                                        </p:attrNameLst>
                                      </p:cBhvr>
                                      <p:to>
                                        <p:strVal val="visible"/>
                                      </p:to>
                                    </p:set>
                                    <p:animEffect filter="fade" transition="in">
                                      <p:cBhvr>
                                        <p:cTn dur="1000"/>
                                        <p:tgtEl>
                                          <p:spTgt spid="17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3"/>
                                        </p:tgtEl>
                                        <p:attrNameLst>
                                          <p:attrName>style.visibility</p:attrName>
                                        </p:attrNameLst>
                                      </p:cBhvr>
                                      <p:to>
                                        <p:strVal val="visible"/>
                                      </p:to>
                                    </p:set>
                                    <p:animEffect filter="fade" transition="in">
                                      <p:cBhvr>
                                        <p:cTn dur="1000"/>
                                        <p:tgtEl>
                                          <p:spTgt spid="17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61"/>
          <p:cNvSpPr/>
          <p:nvPr/>
        </p:nvSpPr>
        <p:spPr>
          <a:xfrm>
            <a:off x="5945475" y="1244625"/>
            <a:ext cx="2118600" cy="1235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749" name="Google Shape;1749;p61"/>
          <p:cNvSpPr/>
          <p:nvPr/>
        </p:nvSpPr>
        <p:spPr>
          <a:xfrm>
            <a:off x="3397850" y="2310250"/>
            <a:ext cx="2118600" cy="12351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750" name="Google Shape;1750;p61"/>
          <p:cNvSpPr/>
          <p:nvPr/>
        </p:nvSpPr>
        <p:spPr>
          <a:xfrm>
            <a:off x="5616000" y="3734875"/>
            <a:ext cx="2118600" cy="1235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751" name="Google Shape;1751;p61"/>
          <p:cNvSpPr/>
          <p:nvPr/>
        </p:nvSpPr>
        <p:spPr>
          <a:xfrm>
            <a:off x="1102575" y="3615275"/>
            <a:ext cx="2118600" cy="123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752" name="Google Shape;1752;p61"/>
          <p:cNvSpPr/>
          <p:nvPr/>
        </p:nvSpPr>
        <p:spPr>
          <a:xfrm>
            <a:off x="1053775" y="1287375"/>
            <a:ext cx="2118600" cy="12351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753" name="Google Shape;1753;p61"/>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rPr>
              <a:t>Building Blocks of Witcher 3</a:t>
            </a:r>
            <a:endParaRPr>
              <a:solidFill>
                <a:schemeClr val="accent4"/>
              </a:solidFill>
            </a:endParaRPr>
          </a:p>
        </p:txBody>
      </p:sp>
      <p:grpSp>
        <p:nvGrpSpPr>
          <p:cNvPr id="1754" name="Google Shape;1754;p61"/>
          <p:cNvGrpSpPr/>
          <p:nvPr/>
        </p:nvGrpSpPr>
        <p:grpSpPr>
          <a:xfrm>
            <a:off x="654650" y="-3502975"/>
            <a:ext cx="8129193" cy="3535207"/>
            <a:chOff x="434875" y="1159275"/>
            <a:chExt cx="8129193" cy="3535207"/>
          </a:xfrm>
        </p:grpSpPr>
        <p:grpSp>
          <p:nvGrpSpPr>
            <p:cNvPr id="1755" name="Google Shape;1755;p61"/>
            <p:cNvGrpSpPr/>
            <p:nvPr/>
          </p:nvGrpSpPr>
          <p:grpSpPr>
            <a:xfrm rot="-7546048">
              <a:off x="8175509" y="4120268"/>
              <a:ext cx="161701" cy="641985"/>
              <a:chOff x="7004550" y="3676293"/>
              <a:chExt cx="161700" cy="641982"/>
            </a:xfrm>
          </p:grpSpPr>
          <p:sp>
            <p:nvSpPr>
              <p:cNvPr id="1756" name="Google Shape;1756;p61"/>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1"/>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1"/>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1"/>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0" name="Google Shape;1760;p61"/>
            <p:cNvSpPr/>
            <p:nvPr/>
          </p:nvSpPr>
          <p:spPr>
            <a:xfrm>
              <a:off x="2523350" y="41880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1"/>
            <p:cNvSpPr/>
            <p:nvPr/>
          </p:nvSpPr>
          <p:spPr>
            <a:xfrm>
              <a:off x="8188900" y="21185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1"/>
            <p:cNvSpPr/>
            <p:nvPr/>
          </p:nvSpPr>
          <p:spPr>
            <a:xfrm>
              <a:off x="434875" y="23536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1"/>
            <p:cNvSpPr/>
            <p:nvPr/>
          </p:nvSpPr>
          <p:spPr>
            <a:xfrm>
              <a:off x="5545650" y="418803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1"/>
            <p:cNvSpPr/>
            <p:nvPr/>
          </p:nvSpPr>
          <p:spPr>
            <a:xfrm>
              <a:off x="6533813" y="11592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5" name="Google Shape;1765;p61"/>
            <p:cNvGrpSpPr/>
            <p:nvPr/>
          </p:nvGrpSpPr>
          <p:grpSpPr>
            <a:xfrm>
              <a:off x="4299420" y="4063851"/>
              <a:ext cx="545147" cy="506901"/>
              <a:chOff x="4818730" y="3307263"/>
              <a:chExt cx="1827512" cy="1699300"/>
            </a:xfrm>
          </p:grpSpPr>
          <p:sp>
            <p:nvSpPr>
              <p:cNvPr id="1766" name="Google Shape;1766;p61"/>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1"/>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1"/>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1"/>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1"/>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1"/>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1"/>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1"/>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1"/>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1"/>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1"/>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1"/>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1"/>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1"/>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1"/>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1"/>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1"/>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1"/>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1"/>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1"/>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1"/>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1"/>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1"/>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1"/>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1"/>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91" name="Google Shape;1791;p61"/>
          <p:cNvSpPr txBox="1"/>
          <p:nvPr>
            <p:ph idx="4294967295" type="body"/>
          </p:nvPr>
        </p:nvSpPr>
        <p:spPr>
          <a:xfrm>
            <a:off x="1207100" y="1287375"/>
            <a:ext cx="1965300" cy="12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Game Mechanics</a:t>
            </a:r>
            <a:endParaRPr b="1" sz="1100"/>
          </a:p>
          <a:p>
            <a:pPr indent="-298450" lvl="0" marL="457200" rtl="0" algn="l">
              <a:spcBef>
                <a:spcPts val="1200"/>
              </a:spcBef>
              <a:spcAft>
                <a:spcPts val="0"/>
              </a:spcAft>
              <a:buSzPts val="1100"/>
              <a:buChar char="●"/>
            </a:pPr>
            <a:r>
              <a:rPr lang="en" sz="1100"/>
              <a:t>Sword Attacks</a:t>
            </a:r>
            <a:endParaRPr sz="1100"/>
          </a:p>
          <a:p>
            <a:pPr indent="-298450" lvl="0" marL="457200" rtl="0" algn="l">
              <a:spcBef>
                <a:spcPts val="0"/>
              </a:spcBef>
              <a:spcAft>
                <a:spcPts val="0"/>
              </a:spcAft>
              <a:buSzPts val="1100"/>
              <a:buChar char="●"/>
            </a:pPr>
            <a:r>
              <a:rPr lang="en" sz="1100"/>
              <a:t>Potions</a:t>
            </a:r>
            <a:endParaRPr sz="1100"/>
          </a:p>
          <a:p>
            <a:pPr indent="-298450" lvl="0" marL="457200" rtl="0" algn="l">
              <a:spcBef>
                <a:spcPts val="0"/>
              </a:spcBef>
              <a:spcAft>
                <a:spcPts val="0"/>
              </a:spcAft>
              <a:buSzPts val="1100"/>
              <a:buChar char="●"/>
            </a:pPr>
            <a:r>
              <a:rPr lang="en" sz="1100"/>
              <a:t>Crafting</a:t>
            </a:r>
            <a:endParaRPr sz="1100"/>
          </a:p>
        </p:txBody>
      </p:sp>
      <p:sp>
        <p:nvSpPr>
          <p:cNvPr id="1792" name="Google Shape;1792;p61"/>
          <p:cNvSpPr txBox="1"/>
          <p:nvPr>
            <p:ph idx="4294967295" type="body"/>
          </p:nvPr>
        </p:nvSpPr>
        <p:spPr>
          <a:xfrm>
            <a:off x="6099725" y="1287375"/>
            <a:ext cx="1833000" cy="12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Gameplay Elements</a:t>
            </a:r>
            <a:endParaRPr b="1" sz="1100"/>
          </a:p>
          <a:p>
            <a:pPr indent="-298450" lvl="0" marL="457200" rtl="0" algn="l">
              <a:spcBef>
                <a:spcPts val="1200"/>
              </a:spcBef>
              <a:spcAft>
                <a:spcPts val="0"/>
              </a:spcAft>
              <a:buSzPts val="1100"/>
              <a:buChar char="●"/>
            </a:pPr>
            <a:r>
              <a:rPr lang="en" sz="1100"/>
              <a:t>Toxicity</a:t>
            </a:r>
            <a:endParaRPr sz="1100"/>
          </a:p>
          <a:p>
            <a:pPr indent="-298450" lvl="0" marL="457200" rtl="0" algn="l">
              <a:spcBef>
                <a:spcPts val="0"/>
              </a:spcBef>
              <a:spcAft>
                <a:spcPts val="0"/>
              </a:spcAft>
              <a:buSzPts val="1100"/>
              <a:buChar char="●"/>
            </a:pPr>
            <a:r>
              <a:rPr lang="en" sz="1100"/>
              <a:t>Health</a:t>
            </a:r>
            <a:endParaRPr sz="1100"/>
          </a:p>
          <a:p>
            <a:pPr indent="-298450" lvl="0" marL="457200" rtl="0" algn="l">
              <a:spcBef>
                <a:spcPts val="0"/>
              </a:spcBef>
              <a:spcAft>
                <a:spcPts val="0"/>
              </a:spcAft>
              <a:buSzPts val="1100"/>
              <a:buChar char="●"/>
            </a:pPr>
            <a:r>
              <a:rPr lang="en" sz="1100"/>
              <a:t>Stamina</a:t>
            </a:r>
            <a:endParaRPr sz="1100"/>
          </a:p>
        </p:txBody>
      </p:sp>
      <p:sp>
        <p:nvSpPr>
          <p:cNvPr id="1793" name="Google Shape;1793;p61"/>
          <p:cNvSpPr txBox="1"/>
          <p:nvPr>
            <p:ph idx="4294967295" type="body"/>
          </p:nvPr>
        </p:nvSpPr>
        <p:spPr>
          <a:xfrm>
            <a:off x="5680750" y="3734875"/>
            <a:ext cx="2007900" cy="12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Blockers</a:t>
            </a:r>
            <a:endParaRPr b="1" sz="1100"/>
          </a:p>
          <a:p>
            <a:pPr indent="-298450" lvl="0" marL="457200" rtl="0" algn="l">
              <a:spcBef>
                <a:spcPts val="1200"/>
              </a:spcBef>
              <a:spcAft>
                <a:spcPts val="0"/>
              </a:spcAft>
              <a:buSzPts val="1100"/>
              <a:buChar char="●"/>
            </a:pPr>
            <a:r>
              <a:rPr lang="en" sz="1100"/>
              <a:t>Points of Interest</a:t>
            </a:r>
            <a:endParaRPr sz="1100"/>
          </a:p>
          <a:p>
            <a:pPr indent="-298450" lvl="0" marL="457200" rtl="0" algn="l">
              <a:spcBef>
                <a:spcPts val="0"/>
              </a:spcBef>
              <a:spcAft>
                <a:spcPts val="0"/>
              </a:spcAft>
              <a:buSzPts val="1100"/>
              <a:buChar char="●"/>
            </a:pPr>
            <a:r>
              <a:rPr lang="en" sz="1100"/>
              <a:t>Enemy Spawns</a:t>
            </a:r>
            <a:endParaRPr sz="1100"/>
          </a:p>
          <a:p>
            <a:pPr indent="-298450" lvl="0" marL="457200" rtl="0" algn="l">
              <a:spcBef>
                <a:spcPts val="0"/>
              </a:spcBef>
              <a:spcAft>
                <a:spcPts val="0"/>
              </a:spcAft>
              <a:buSzPts val="1100"/>
              <a:buChar char="●"/>
            </a:pPr>
            <a:r>
              <a:rPr lang="en" sz="1100"/>
              <a:t>Battle Stages</a:t>
            </a:r>
            <a:endParaRPr sz="1100"/>
          </a:p>
        </p:txBody>
      </p:sp>
      <p:sp>
        <p:nvSpPr>
          <p:cNvPr id="1794" name="Google Shape;1794;p61"/>
          <p:cNvSpPr txBox="1"/>
          <p:nvPr>
            <p:ph idx="4294967295" type="body"/>
          </p:nvPr>
        </p:nvSpPr>
        <p:spPr>
          <a:xfrm>
            <a:off x="3538800" y="2310250"/>
            <a:ext cx="2077200" cy="12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Modifiers</a:t>
            </a:r>
            <a:endParaRPr b="1" sz="1100"/>
          </a:p>
          <a:p>
            <a:pPr indent="-298450" lvl="0" marL="457200" rtl="0" algn="l">
              <a:spcBef>
                <a:spcPts val="1200"/>
              </a:spcBef>
              <a:spcAft>
                <a:spcPts val="0"/>
              </a:spcAft>
              <a:buSzPts val="1100"/>
              <a:buChar char="●"/>
            </a:pPr>
            <a:r>
              <a:rPr lang="en" sz="1100"/>
              <a:t>Effects of Potions</a:t>
            </a:r>
            <a:endParaRPr sz="1100"/>
          </a:p>
          <a:p>
            <a:pPr indent="-298450" lvl="0" marL="457200" rtl="0" algn="l">
              <a:spcBef>
                <a:spcPts val="0"/>
              </a:spcBef>
              <a:spcAft>
                <a:spcPts val="0"/>
              </a:spcAft>
              <a:buSzPts val="1100"/>
              <a:buChar char="●"/>
            </a:pPr>
            <a:r>
              <a:rPr lang="en" sz="1100"/>
              <a:t>Buffs</a:t>
            </a:r>
            <a:endParaRPr sz="1100"/>
          </a:p>
          <a:p>
            <a:pPr indent="-298450" lvl="0" marL="457200" rtl="0" algn="l">
              <a:spcBef>
                <a:spcPts val="0"/>
              </a:spcBef>
              <a:spcAft>
                <a:spcPts val="0"/>
              </a:spcAft>
              <a:buSzPts val="1100"/>
              <a:buChar char="●"/>
            </a:pPr>
            <a:r>
              <a:rPr lang="en" sz="1100"/>
              <a:t>Penalties</a:t>
            </a:r>
            <a:endParaRPr sz="1100"/>
          </a:p>
        </p:txBody>
      </p:sp>
      <p:sp>
        <p:nvSpPr>
          <p:cNvPr id="1795" name="Google Shape;1795;p61"/>
          <p:cNvSpPr txBox="1"/>
          <p:nvPr>
            <p:ph idx="4294967295" type="body"/>
          </p:nvPr>
        </p:nvSpPr>
        <p:spPr>
          <a:xfrm>
            <a:off x="1198275" y="3586775"/>
            <a:ext cx="1927200" cy="12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Game Modes</a:t>
            </a:r>
            <a:endParaRPr b="1" sz="1100"/>
          </a:p>
          <a:p>
            <a:pPr indent="-298450" lvl="0" marL="457200" rtl="0" algn="l">
              <a:spcBef>
                <a:spcPts val="1200"/>
              </a:spcBef>
              <a:spcAft>
                <a:spcPts val="0"/>
              </a:spcAft>
              <a:buSzPts val="1100"/>
              <a:buChar char="●"/>
            </a:pPr>
            <a:r>
              <a:rPr lang="en" sz="1100"/>
              <a:t>Brawling</a:t>
            </a:r>
            <a:endParaRPr sz="1100"/>
          </a:p>
          <a:p>
            <a:pPr indent="-298450" lvl="0" marL="457200" rtl="0" algn="l">
              <a:spcBef>
                <a:spcPts val="0"/>
              </a:spcBef>
              <a:spcAft>
                <a:spcPts val="0"/>
              </a:spcAft>
              <a:buSzPts val="1100"/>
              <a:buChar char="●"/>
            </a:pPr>
            <a:r>
              <a:rPr lang="en" sz="1100"/>
              <a:t>Human Fighting</a:t>
            </a:r>
            <a:endParaRPr sz="1100"/>
          </a:p>
          <a:p>
            <a:pPr indent="-298450" lvl="0" marL="457200" rtl="0" algn="l">
              <a:spcBef>
                <a:spcPts val="0"/>
              </a:spcBef>
              <a:spcAft>
                <a:spcPts val="0"/>
              </a:spcAft>
              <a:buSzPts val="1100"/>
              <a:buChar char="●"/>
            </a:pPr>
            <a:r>
              <a:rPr lang="en" sz="1100"/>
              <a:t>Monster Fighting</a:t>
            </a:r>
            <a:endParaRPr sz="1100"/>
          </a:p>
          <a:p>
            <a:pPr indent="0" lvl="0" marL="0" rtl="0" algn="l">
              <a:spcBef>
                <a:spcPts val="1200"/>
              </a:spcBef>
              <a:spcAft>
                <a:spcPts val="1200"/>
              </a:spcAft>
              <a:buNone/>
            </a:pPr>
            <a:r>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2"/>
                                        </p:tgtEl>
                                        <p:attrNameLst>
                                          <p:attrName>style.visibility</p:attrName>
                                        </p:attrNameLst>
                                      </p:cBhvr>
                                      <p:to>
                                        <p:strVal val="visible"/>
                                      </p:to>
                                    </p:set>
                                    <p:animEffect filter="fade" transition="in">
                                      <p:cBhvr>
                                        <p:cTn dur="1000"/>
                                        <p:tgtEl>
                                          <p:spTgt spid="1752"/>
                                        </p:tgtEl>
                                      </p:cBhvr>
                                    </p:animEffect>
                                  </p:childTnLst>
                                </p:cTn>
                              </p:par>
                              <p:par>
                                <p:cTn fill="hold" nodeType="withEffect" presetClass="entr" presetID="10" presetSubtype="0">
                                  <p:stCondLst>
                                    <p:cond delay="0"/>
                                  </p:stCondLst>
                                  <p:childTnLst>
                                    <p:set>
                                      <p:cBhvr>
                                        <p:cTn dur="1" fill="hold">
                                          <p:stCondLst>
                                            <p:cond delay="0"/>
                                          </p:stCondLst>
                                        </p:cTn>
                                        <p:tgtEl>
                                          <p:spTgt spid="1791"/>
                                        </p:tgtEl>
                                        <p:attrNameLst>
                                          <p:attrName>style.visibility</p:attrName>
                                        </p:attrNameLst>
                                      </p:cBhvr>
                                      <p:to>
                                        <p:strVal val="visible"/>
                                      </p:to>
                                    </p:set>
                                    <p:animEffect filter="fade" transition="in">
                                      <p:cBhvr>
                                        <p:cTn dur="1000"/>
                                        <p:tgtEl>
                                          <p:spTgt spid="17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9"/>
                                        </p:tgtEl>
                                        <p:attrNameLst>
                                          <p:attrName>style.visibility</p:attrName>
                                        </p:attrNameLst>
                                      </p:cBhvr>
                                      <p:to>
                                        <p:strVal val="visible"/>
                                      </p:to>
                                    </p:set>
                                    <p:animEffect filter="fade" transition="in">
                                      <p:cBhvr>
                                        <p:cTn dur="1000"/>
                                        <p:tgtEl>
                                          <p:spTgt spid="1749"/>
                                        </p:tgtEl>
                                      </p:cBhvr>
                                    </p:animEffect>
                                  </p:childTnLst>
                                </p:cTn>
                              </p:par>
                              <p:par>
                                <p:cTn fill="hold" nodeType="withEffect" presetClass="entr" presetID="10" presetSubtype="0">
                                  <p:stCondLst>
                                    <p:cond delay="0"/>
                                  </p:stCondLst>
                                  <p:childTnLst>
                                    <p:set>
                                      <p:cBhvr>
                                        <p:cTn dur="1" fill="hold">
                                          <p:stCondLst>
                                            <p:cond delay="0"/>
                                          </p:stCondLst>
                                        </p:cTn>
                                        <p:tgtEl>
                                          <p:spTgt spid="1794"/>
                                        </p:tgtEl>
                                        <p:attrNameLst>
                                          <p:attrName>style.visibility</p:attrName>
                                        </p:attrNameLst>
                                      </p:cBhvr>
                                      <p:to>
                                        <p:strVal val="visible"/>
                                      </p:to>
                                    </p:set>
                                    <p:animEffect filter="fade" transition="in">
                                      <p:cBhvr>
                                        <p:cTn dur="1000"/>
                                        <p:tgtEl>
                                          <p:spTgt spid="17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8"/>
                                        </p:tgtEl>
                                        <p:attrNameLst>
                                          <p:attrName>style.visibility</p:attrName>
                                        </p:attrNameLst>
                                      </p:cBhvr>
                                      <p:to>
                                        <p:strVal val="visible"/>
                                      </p:to>
                                    </p:set>
                                    <p:animEffect filter="fade" transition="in">
                                      <p:cBhvr>
                                        <p:cTn dur="1000"/>
                                        <p:tgtEl>
                                          <p:spTgt spid="1748"/>
                                        </p:tgtEl>
                                      </p:cBhvr>
                                    </p:animEffect>
                                  </p:childTnLst>
                                </p:cTn>
                              </p:par>
                              <p:par>
                                <p:cTn fill="hold" nodeType="withEffect" presetClass="entr" presetID="10" presetSubtype="0">
                                  <p:stCondLst>
                                    <p:cond delay="0"/>
                                  </p:stCondLst>
                                  <p:childTnLst>
                                    <p:set>
                                      <p:cBhvr>
                                        <p:cTn dur="1" fill="hold">
                                          <p:stCondLst>
                                            <p:cond delay="0"/>
                                          </p:stCondLst>
                                        </p:cTn>
                                        <p:tgtEl>
                                          <p:spTgt spid="1792"/>
                                        </p:tgtEl>
                                        <p:attrNameLst>
                                          <p:attrName>style.visibility</p:attrName>
                                        </p:attrNameLst>
                                      </p:cBhvr>
                                      <p:to>
                                        <p:strVal val="visible"/>
                                      </p:to>
                                    </p:set>
                                    <p:animEffect filter="fade" transition="in">
                                      <p:cBhvr>
                                        <p:cTn dur="1000"/>
                                        <p:tgtEl>
                                          <p:spTgt spid="17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1"/>
                                        </p:tgtEl>
                                        <p:attrNameLst>
                                          <p:attrName>style.visibility</p:attrName>
                                        </p:attrNameLst>
                                      </p:cBhvr>
                                      <p:to>
                                        <p:strVal val="visible"/>
                                      </p:to>
                                    </p:set>
                                    <p:animEffect filter="fade" transition="in">
                                      <p:cBhvr>
                                        <p:cTn dur="1000"/>
                                        <p:tgtEl>
                                          <p:spTgt spid="1751"/>
                                        </p:tgtEl>
                                      </p:cBhvr>
                                    </p:animEffect>
                                  </p:childTnLst>
                                </p:cTn>
                              </p:par>
                              <p:par>
                                <p:cTn fill="hold" nodeType="withEffect" presetClass="entr" presetID="10" presetSubtype="0">
                                  <p:stCondLst>
                                    <p:cond delay="0"/>
                                  </p:stCondLst>
                                  <p:childTnLst>
                                    <p:set>
                                      <p:cBhvr>
                                        <p:cTn dur="1" fill="hold">
                                          <p:stCondLst>
                                            <p:cond delay="0"/>
                                          </p:stCondLst>
                                        </p:cTn>
                                        <p:tgtEl>
                                          <p:spTgt spid="1795"/>
                                        </p:tgtEl>
                                        <p:attrNameLst>
                                          <p:attrName>style.visibility</p:attrName>
                                        </p:attrNameLst>
                                      </p:cBhvr>
                                      <p:to>
                                        <p:strVal val="visible"/>
                                      </p:to>
                                    </p:set>
                                    <p:animEffect filter="fade" transition="in">
                                      <p:cBhvr>
                                        <p:cTn dur="1000"/>
                                        <p:tgtEl>
                                          <p:spTgt spid="17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50"/>
                                        </p:tgtEl>
                                      </p:cBhvr>
                                    </p:animEffect>
                                    <p:set>
                                      <p:cBhvr>
                                        <p:cTn dur="1" fill="hold">
                                          <p:stCondLst>
                                            <p:cond delay="1000"/>
                                          </p:stCondLst>
                                        </p:cTn>
                                        <p:tgtEl>
                                          <p:spTgt spid="175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93"/>
                                        </p:tgtEl>
                                        <p:attrNameLst>
                                          <p:attrName>style.visibility</p:attrName>
                                        </p:attrNameLst>
                                      </p:cBhvr>
                                      <p:to>
                                        <p:strVal val="visible"/>
                                      </p:to>
                                    </p:set>
                                    <p:animEffect filter="fade" transition="in">
                                      <p:cBhvr>
                                        <p:cTn dur="1000"/>
                                        <p:tgtEl>
                                          <p:spTgt spid="17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62"/>
          <p:cNvSpPr txBox="1"/>
          <p:nvPr>
            <p:ph type="title"/>
          </p:nvPr>
        </p:nvSpPr>
        <p:spPr>
          <a:xfrm flipH="1">
            <a:off x="4612975" y="3494350"/>
            <a:ext cx="3817800" cy="52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Unity Tools</a:t>
            </a:r>
            <a:endParaRPr/>
          </a:p>
        </p:txBody>
      </p:sp>
      <p:sp>
        <p:nvSpPr>
          <p:cNvPr id="1801" name="Google Shape;1801;p62"/>
          <p:cNvSpPr txBox="1"/>
          <p:nvPr>
            <p:ph idx="1" type="subTitle"/>
          </p:nvPr>
        </p:nvSpPr>
        <p:spPr>
          <a:xfrm flipH="1">
            <a:off x="4613000" y="4363475"/>
            <a:ext cx="4286100" cy="1241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ToTerrain, V Shortcut, Prefabs, ProBuilder</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Clr>
                <a:schemeClr val="dk1"/>
              </a:buClr>
              <a:buSzPts val="1100"/>
              <a:buFont typeface="Arial"/>
              <a:buNone/>
            </a:pPr>
            <a:r>
              <a:t/>
            </a:r>
            <a:endParaRPr/>
          </a:p>
        </p:txBody>
      </p:sp>
      <p:grpSp>
        <p:nvGrpSpPr>
          <p:cNvPr id="1802" name="Google Shape;1802;p62"/>
          <p:cNvGrpSpPr/>
          <p:nvPr/>
        </p:nvGrpSpPr>
        <p:grpSpPr>
          <a:xfrm>
            <a:off x="516093" y="602437"/>
            <a:ext cx="4055765" cy="4217082"/>
            <a:chOff x="516093" y="602437"/>
            <a:chExt cx="4055765" cy="4217082"/>
          </a:xfrm>
        </p:grpSpPr>
        <p:sp>
          <p:nvSpPr>
            <p:cNvPr id="1803" name="Google Shape;1803;p62"/>
            <p:cNvSpPr/>
            <p:nvPr/>
          </p:nvSpPr>
          <p:spPr>
            <a:xfrm rot="-877376">
              <a:off x="618493" y="2796073"/>
              <a:ext cx="3784421" cy="1296840"/>
            </a:xfrm>
            <a:custGeom>
              <a:rect b="b" l="l" r="r" t="t"/>
              <a:pathLst>
                <a:path extrusionOk="0" h="8847" w="99547">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2"/>
            <p:cNvSpPr/>
            <p:nvPr/>
          </p:nvSpPr>
          <p:spPr>
            <a:xfrm>
              <a:off x="754717" y="629731"/>
              <a:ext cx="575937" cy="1098996"/>
            </a:xfrm>
            <a:custGeom>
              <a:rect b="b" l="l" r="r" t="t"/>
              <a:pathLst>
                <a:path extrusionOk="0" h="48281" w="25302">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2"/>
            <p:cNvSpPr/>
            <p:nvPr/>
          </p:nvSpPr>
          <p:spPr>
            <a:xfrm>
              <a:off x="895624" y="602437"/>
              <a:ext cx="616431" cy="1126812"/>
            </a:xfrm>
            <a:custGeom>
              <a:rect b="b" l="l" r="r" t="t"/>
              <a:pathLst>
                <a:path extrusionOk="0" h="49503" w="27081">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2"/>
            <p:cNvSpPr/>
            <p:nvPr/>
          </p:nvSpPr>
          <p:spPr>
            <a:xfrm>
              <a:off x="1092302" y="613865"/>
              <a:ext cx="393928" cy="905287"/>
            </a:xfrm>
            <a:custGeom>
              <a:rect b="b" l="l" r="r" t="t"/>
              <a:pathLst>
                <a:path extrusionOk="0" h="39771" w="17306">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2"/>
            <p:cNvSpPr/>
            <p:nvPr/>
          </p:nvSpPr>
          <p:spPr>
            <a:xfrm>
              <a:off x="1010102" y="666540"/>
              <a:ext cx="314100" cy="330898"/>
            </a:xfrm>
            <a:custGeom>
              <a:rect b="b" l="l" r="r" t="t"/>
              <a:pathLst>
                <a:path extrusionOk="0" h="14537" w="13799">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2"/>
            <p:cNvSpPr/>
            <p:nvPr/>
          </p:nvSpPr>
          <p:spPr>
            <a:xfrm>
              <a:off x="1034755" y="691967"/>
              <a:ext cx="265388" cy="280024"/>
            </a:xfrm>
            <a:custGeom>
              <a:rect b="b" l="l" r="r" t="t"/>
              <a:pathLst>
                <a:path extrusionOk="0" h="12302" w="11659">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2"/>
            <p:cNvSpPr/>
            <p:nvPr/>
          </p:nvSpPr>
          <p:spPr>
            <a:xfrm>
              <a:off x="1067057" y="726636"/>
              <a:ext cx="200196" cy="210462"/>
            </a:xfrm>
            <a:custGeom>
              <a:rect b="b" l="l" r="r" t="t"/>
              <a:pathLst>
                <a:path extrusionOk="0" h="9246" w="8795">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2"/>
            <p:cNvSpPr/>
            <p:nvPr/>
          </p:nvSpPr>
          <p:spPr>
            <a:xfrm>
              <a:off x="1143952" y="1042345"/>
              <a:ext cx="251890" cy="264819"/>
            </a:xfrm>
            <a:custGeom>
              <a:rect b="b" l="l" r="r" t="t"/>
              <a:pathLst>
                <a:path extrusionOk="0" h="11634" w="11066">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2"/>
            <p:cNvSpPr/>
            <p:nvPr/>
          </p:nvSpPr>
          <p:spPr>
            <a:xfrm>
              <a:off x="1163916" y="1062605"/>
              <a:ext cx="212556" cy="224507"/>
            </a:xfrm>
            <a:custGeom>
              <a:rect b="b" l="l" r="r" t="t"/>
              <a:pathLst>
                <a:path extrusionOk="0" h="9863" w="9338">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2"/>
            <p:cNvSpPr/>
            <p:nvPr/>
          </p:nvSpPr>
          <p:spPr>
            <a:xfrm>
              <a:off x="1189753" y="1090718"/>
              <a:ext cx="160294" cy="168625"/>
            </a:xfrm>
            <a:custGeom>
              <a:rect b="b" l="l" r="r" t="t"/>
              <a:pathLst>
                <a:path extrusionOk="0" h="7408" w="7042">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2"/>
            <p:cNvSpPr/>
            <p:nvPr/>
          </p:nvSpPr>
          <p:spPr>
            <a:xfrm>
              <a:off x="1293077" y="1382958"/>
              <a:ext cx="142675" cy="162638"/>
            </a:xfrm>
            <a:custGeom>
              <a:rect b="b" l="l" r="r" t="t"/>
              <a:pathLst>
                <a:path extrusionOk="0" fill="none" h="7145" w="6268">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cap="flat" cmpd="sng" w="3875">
              <a:solidFill>
                <a:schemeClr val="lt1"/>
              </a:solidFill>
              <a:prstDash val="solid"/>
              <a:miter lim="2579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2"/>
            <p:cNvSpPr/>
            <p:nvPr/>
          </p:nvSpPr>
          <p:spPr>
            <a:xfrm>
              <a:off x="1271952" y="1358305"/>
              <a:ext cx="185537" cy="212533"/>
            </a:xfrm>
            <a:custGeom>
              <a:rect b="b" l="l" r="r" t="t"/>
              <a:pathLst>
                <a:path extrusionOk="0" fill="none" h="9337" w="8151">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cap="flat" cmpd="sng" w="3875">
              <a:solidFill>
                <a:schemeClr val="lt1"/>
              </a:solidFill>
              <a:prstDash val="solid"/>
              <a:miter lim="2579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2"/>
            <p:cNvSpPr/>
            <p:nvPr/>
          </p:nvSpPr>
          <p:spPr>
            <a:xfrm>
              <a:off x="785250" y="2811350"/>
              <a:ext cx="146795" cy="1224700"/>
            </a:xfrm>
            <a:custGeom>
              <a:rect b="b" l="l" r="r" t="t"/>
              <a:pathLst>
                <a:path extrusionOk="0" h="63292" w="6449">
                  <a:moveTo>
                    <a:pt x="6448" y="1"/>
                  </a:moveTo>
                  <a:lnTo>
                    <a:pt x="1" y="491"/>
                  </a:lnTo>
                  <a:lnTo>
                    <a:pt x="1" y="63291"/>
                  </a:lnTo>
                  <a:lnTo>
                    <a:pt x="6448" y="63291"/>
                  </a:lnTo>
                  <a:lnTo>
                    <a:pt x="64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2"/>
            <p:cNvSpPr/>
            <p:nvPr/>
          </p:nvSpPr>
          <p:spPr>
            <a:xfrm>
              <a:off x="4109943" y="2090999"/>
              <a:ext cx="146795" cy="1077281"/>
            </a:xfrm>
            <a:custGeom>
              <a:rect b="b" l="l" r="r" t="t"/>
              <a:pathLst>
                <a:path extrusionOk="0" h="47327" w="6449">
                  <a:moveTo>
                    <a:pt x="6448" y="0"/>
                  </a:moveTo>
                  <a:lnTo>
                    <a:pt x="1" y="361"/>
                  </a:lnTo>
                  <a:lnTo>
                    <a:pt x="1" y="47326"/>
                  </a:lnTo>
                  <a:lnTo>
                    <a:pt x="6448" y="47326"/>
                  </a:lnTo>
                  <a:lnTo>
                    <a:pt x="6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2"/>
            <p:cNvSpPr/>
            <p:nvPr/>
          </p:nvSpPr>
          <p:spPr>
            <a:xfrm>
              <a:off x="4110535" y="2090999"/>
              <a:ext cx="146795" cy="573569"/>
            </a:xfrm>
            <a:custGeom>
              <a:rect b="b" l="l" r="r" t="t"/>
              <a:pathLst>
                <a:path extrusionOk="0" h="25198" w="6449">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2"/>
            <p:cNvSpPr/>
            <p:nvPr/>
          </p:nvSpPr>
          <p:spPr>
            <a:xfrm>
              <a:off x="1746925" y="3298075"/>
              <a:ext cx="146773" cy="1521445"/>
            </a:xfrm>
            <a:custGeom>
              <a:rect b="b" l="l" r="r" t="t"/>
              <a:pathLst>
                <a:path extrusionOk="0" h="47327" w="6448">
                  <a:moveTo>
                    <a:pt x="6448" y="0"/>
                  </a:moveTo>
                  <a:lnTo>
                    <a:pt x="0" y="361"/>
                  </a:lnTo>
                  <a:lnTo>
                    <a:pt x="0" y="47326"/>
                  </a:lnTo>
                  <a:lnTo>
                    <a:pt x="6448" y="47326"/>
                  </a:lnTo>
                  <a:lnTo>
                    <a:pt x="6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2"/>
            <p:cNvSpPr/>
            <p:nvPr/>
          </p:nvSpPr>
          <p:spPr>
            <a:xfrm>
              <a:off x="1746916" y="3298064"/>
              <a:ext cx="146773" cy="800193"/>
            </a:xfrm>
            <a:custGeom>
              <a:rect b="b" l="l" r="r" t="t"/>
              <a:pathLst>
                <a:path extrusionOk="0" h="35154" w="6448">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2"/>
            <p:cNvSpPr/>
            <p:nvPr/>
          </p:nvSpPr>
          <p:spPr>
            <a:xfrm>
              <a:off x="644927" y="1800375"/>
              <a:ext cx="3926873" cy="1822275"/>
            </a:xfrm>
            <a:custGeom>
              <a:rect b="b" l="l" r="r" t="t"/>
              <a:pathLst>
                <a:path extrusionOk="0" h="80056" w="172515">
                  <a:moveTo>
                    <a:pt x="121553" y="1"/>
                  </a:moveTo>
                  <a:lnTo>
                    <a:pt x="1" y="43974"/>
                  </a:lnTo>
                  <a:lnTo>
                    <a:pt x="50035" y="80056"/>
                  </a:lnTo>
                  <a:lnTo>
                    <a:pt x="172515" y="13206"/>
                  </a:lnTo>
                  <a:lnTo>
                    <a:pt x="1215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2"/>
            <p:cNvSpPr/>
            <p:nvPr/>
          </p:nvSpPr>
          <p:spPr>
            <a:xfrm>
              <a:off x="644927" y="2801384"/>
              <a:ext cx="1138922" cy="1009767"/>
            </a:xfrm>
            <a:custGeom>
              <a:rect b="b" l="l" r="r" t="t"/>
              <a:pathLst>
                <a:path extrusionOk="0" h="44361" w="50035">
                  <a:moveTo>
                    <a:pt x="1" y="0"/>
                  </a:moveTo>
                  <a:lnTo>
                    <a:pt x="1" y="5262"/>
                  </a:lnTo>
                  <a:lnTo>
                    <a:pt x="50035" y="44360"/>
                  </a:lnTo>
                  <a:lnTo>
                    <a:pt x="50035" y="3608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2"/>
            <p:cNvSpPr/>
            <p:nvPr/>
          </p:nvSpPr>
          <p:spPr>
            <a:xfrm>
              <a:off x="1783884" y="2100969"/>
              <a:ext cx="2787974" cy="1710147"/>
            </a:xfrm>
            <a:custGeom>
              <a:rect b="b" l="l" r="r" t="t"/>
              <a:pathLst>
                <a:path extrusionOk="0" h="75130" w="122481">
                  <a:moveTo>
                    <a:pt x="122481" y="1"/>
                  </a:moveTo>
                  <a:lnTo>
                    <a:pt x="1" y="66851"/>
                  </a:lnTo>
                  <a:lnTo>
                    <a:pt x="1" y="75129"/>
                  </a:lnTo>
                  <a:lnTo>
                    <a:pt x="122481" y="4617"/>
                  </a:lnTo>
                  <a:lnTo>
                    <a:pt x="1224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2"/>
            <p:cNvSpPr/>
            <p:nvPr/>
          </p:nvSpPr>
          <p:spPr>
            <a:xfrm>
              <a:off x="644927" y="2801384"/>
              <a:ext cx="1138922" cy="869459"/>
            </a:xfrm>
            <a:custGeom>
              <a:rect b="b" l="l" r="r" t="t"/>
              <a:pathLst>
                <a:path extrusionOk="0" h="38197" w="50035">
                  <a:moveTo>
                    <a:pt x="1" y="0"/>
                  </a:moveTo>
                  <a:lnTo>
                    <a:pt x="1" y="2605"/>
                  </a:lnTo>
                  <a:lnTo>
                    <a:pt x="50035" y="38196"/>
                  </a:lnTo>
                  <a:lnTo>
                    <a:pt x="50035" y="36082"/>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2"/>
            <p:cNvSpPr/>
            <p:nvPr/>
          </p:nvSpPr>
          <p:spPr>
            <a:xfrm>
              <a:off x="644927" y="1800375"/>
              <a:ext cx="3419656" cy="1821683"/>
            </a:xfrm>
            <a:custGeom>
              <a:rect b="b" l="l" r="r" t="t"/>
              <a:pathLst>
                <a:path extrusionOk="0" h="80030" w="150232">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2"/>
            <p:cNvSpPr/>
            <p:nvPr/>
          </p:nvSpPr>
          <p:spPr>
            <a:xfrm>
              <a:off x="1851401" y="2167894"/>
              <a:ext cx="2072344" cy="1047348"/>
            </a:xfrm>
            <a:custGeom>
              <a:rect b="b" l="l" r="r" t="t"/>
              <a:pathLst>
                <a:path extrusionOk="0" h="46012" w="91042">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2"/>
            <p:cNvSpPr/>
            <p:nvPr/>
          </p:nvSpPr>
          <p:spPr>
            <a:xfrm>
              <a:off x="1851401" y="2141488"/>
              <a:ext cx="2072344" cy="1022105"/>
            </a:xfrm>
            <a:custGeom>
              <a:rect b="b" l="l" r="r" t="t"/>
              <a:pathLst>
                <a:path extrusionOk="0" h="44903" w="91042">
                  <a:moveTo>
                    <a:pt x="67882" y="0"/>
                  </a:moveTo>
                  <a:lnTo>
                    <a:pt x="1" y="30253"/>
                  </a:lnTo>
                  <a:lnTo>
                    <a:pt x="24192" y="44902"/>
                  </a:lnTo>
                  <a:lnTo>
                    <a:pt x="91042" y="9311"/>
                  </a:lnTo>
                  <a:lnTo>
                    <a:pt x="678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2"/>
            <p:cNvSpPr/>
            <p:nvPr/>
          </p:nvSpPr>
          <p:spPr>
            <a:xfrm>
              <a:off x="3028533" y="1914284"/>
              <a:ext cx="358714" cy="328190"/>
            </a:xfrm>
            <a:custGeom>
              <a:rect b="b" l="l" r="r" t="t"/>
              <a:pathLst>
                <a:path extrusionOk="0" fill="none" h="14418" w="15759">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cap="flat" cmpd="sng" w="8375">
              <a:solidFill>
                <a:schemeClr val="accent3"/>
              </a:solidFill>
              <a:prstDash val="solid"/>
              <a:miter lim="2579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2"/>
            <p:cNvSpPr/>
            <p:nvPr/>
          </p:nvSpPr>
          <p:spPr>
            <a:xfrm>
              <a:off x="3303882" y="2218316"/>
              <a:ext cx="300010" cy="208345"/>
            </a:xfrm>
            <a:custGeom>
              <a:rect b="b" l="l" r="r" t="t"/>
              <a:pathLst>
                <a:path extrusionOk="0" h="9153" w="1318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2"/>
            <p:cNvSpPr/>
            <p:nvPr/>
          </p:nvSpPr>
          <p:spPr>
            <a:xfrm>
              <a:off x="3364342" y="2221025"/>
              <a:ext cx="162046" cy="102591"/>
            </a:xfrm>
            <a:custGeom>
              <a:rect b="b" l="l" r="r" t="t"/>
              <a:pathLst>
                <a:path extrusionOk="0" h="4507" w="7119">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2"/>
            <p:cNvSpPr/>
            <p:nvPr/>
          </p:nvSpPr>
          <p:spPr>
            <a:xfrm>
              <a:off x="3325007" y="2270604"/>
              <a:ext cx="272422" cy="161932"/>
            </a:xfrm>
            <a:custGeom>
              <a:rect b="b" l="l" r="r" t="t"/>
              <a:pathLst>
                <a:path extrusionOk="0" h="7114" w="11968">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2"/>
            <p:cNvSpPr/>
            <p:nvPr/>
          </p:nvSpPr>
          <p:spPr>
            <a:xfrm>
              <a:off x="3397213" y="2231837"/>
              <a:ext cx="59319" cy="36579"/>
            </a:xfrm>
            <a:custGeom>
              <a:rect b="b" l="l" r="r" t="t"/>
              <a:pathLst>
                <a:path extrusionOk="0" h="1607" w="2606">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2"/>
            <p:cNvSpPr/>
            <p:nvPr/>
          </p:nvSpPr>
          <p:spPr>
            <a:xfrm>
              <a:off x="2211887" y="2725057"/>
              <a:ext cx="297073" cy="243058"/>
            </a:xfrm>
            <a:custGeom>
              <a:rect b="b" l="l" r="r" t="t"/>
              <a:pathLst>
                <a:path extrusionOk="0" h="10678" w="13051">
                  <a:moveTo>
                    <a:pt x="336" y="0"/>
                  </a:moveTo>
                  <a:lnTo>
                    <a:pt x="0" y="1599"/>
                  </a:lnTo>
                  <a:lnTo>
                    <a:pt x="12173" y="10059"/>
                  </a:lnTo>
                  <a:lnTo>
                    <a:pt x="13050" y="10678"/>
                  </a:lnTo>
                  <a:lnTo>
                    <a:pt x="13050" y="8047"/>
                  </a:lnTo>
                  <a:lnTo>
                    <a:pt x="3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2"/>
            <p:cNvSpPr/>
            <p:nvPr/>
          </p:nvSpPr>
          <p:spPr>
            <a:xfrm>
              <a:off x="2240068" y="2780828"/>
              <a:ext cx="268893" cy="187290"/>
            </a:xfrm>
            <a:custGeom>
              <a:rect b="b" l="l" r="r" t="t"/>
              <a:pathLst>
                <a:path extrusionOk="0" h="8228" w="11813">
                  <a:moveTo>
                    <a:pt x="0" y="1"/>
                  </a:moveTo>
                  <a:lnTo>
                    <a:pt x="11812" y="8228"/>
                  </a:lnTo>
                  <a:lnTo>
                    <a:pt x="11039" y="673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2"/>
            <p:cNvSpPr/>
            <p:nvPr/>
          </p:nvSpPr>
          <p:spPr>
            <a:xfrm>
              <a:off x="2219512" y="2344631"/>
              <a:ext cx="1137169" cy="563599"/>
            </a:xfrm>
            <a:custGeom>
              <a:rect b="b" l="l" r="r" t="t"/>
              <a:pathLst>
                <a:path extrusionOk="0" h="24760" w="49958">
                  <a:moveTo>
                    <a:pt x="38609" y="0"/>
                  </a:moveTo>
                  <a:lnTo>
                    <a:pt x="1" y="16712"/>
                  </a:lnTo>
                  <a:lnTo>
                    <a:pt x="12715" y="24759"/>
                  </a:lnTo>
                  <a:lnTo>
                    <a:pt x="49957" y="5107"/>
                  </a:lnTo>
                  <a:lnTo>
                    <a:pt x="386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2"/>
            <p:cNvSpPr/>
            <p:nvPr/>
          </p:nvSpPr>
          <p:spPr>
            <a:xfrm>
              <a:off x="2508952" y="2460862"/>
              <a:ext cx="862995" cy="507240"/>
            </a:xfrm>
            <a:custGeom>
              <a:rect b="b" l="l" r="r" t="t"/>
              <a:pathLst>
                <a:path extrusionOk="0" h="22284" w="37913">
                  <a:moveTo>
                    <a:pt x="37242" y="1"/>
                  </a:moveTo>
                  <a:lnTo>
                    <a:pt x="0" y="19653"/>
                  </a:lnTo>
                  <a:lnTo>
                    <a:pt x="0" y="22284"/>
                  </a:lnTo>
                  <a:lnTo>
                    <a:pt x="37913" y="1058"/>
                  </a:lnTo>
                  <a:lnTo>
                    <a:pt x="372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2"/>
            <p:cNvSpPr/>
            <p:nvPr/>
          </p:nvSpPr>
          <p:spPr>
            <a:xfrm>
              <a:off x="2274692" y="2363411"/>
              <a:ext cx="834246" cy="372212"/>
            </a:xfrm>
            <a:custGeom>
              <a:rect b="b" l="l" r="r" t="t"/>
              <a:pathLst>
                <a:path extrusionOk="0" h="16352" w="36650">
                  <a:moveTo>
                    <a:pt x="36108" y="0"/>
                  </a:moveTo>
                  <a:lnTo>
                    <a:pt x="1" y="15784"/>
                  </a:lnTo>
                  <a:lnTo>
                    <a:pt x="800" y="16352"/>
                  </a:lnTo>
                  <a:lnTo>
                    <a:pt x="36649" y="232"/>
                  </a:lnTo>
                  <a:lnTo>
                    <a:pt x="36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2"/>
            <p:cNvSpPr/>
            <p:nvPr/>
          </p:nvSpPr>
          <p:spPr>
            <a:xfrm>
              <a:off x="3032630" y="2457334"/>
              <a:ext cx="88091" cy="48757"/>
            </a:xfrm>
            <a:custGeom>
              <a:rect b="b" l="l" r="r" t="t"/>
              <a:pathLst>
                <a:path extrusionOk="0" h="2142" w="3870">
                  <a:moveTo>
                    <a:pt x="2038" y="1"/>
                  </a:moveTo>
                  <a:lnTo>
                    <a:pt x="1" y="981"/>
                  </a:lnTo>
                  <a:lnTo>
                    <a:pt x="1858" y="2141"/>
                  </a:lnTo>
                  <a:lnTo>
                    <a:pt x="3869" y="1136"/>
                  </a:lnTo>
                  <a:lnTo>
                    <a:pt x="20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2"/>
            <p:cNvSpPr/>
            <p:nvPr/>
          </p:nvSpPr>
          <p:spPr>
            <a:xfrm>
              <a:off x="2990950" y="2432089"/>
              <a:ext cx="77506" cy="41132"/>
            </a:xfrm>
            <a:custGeom>
              <a:rect b="b" l="l" r="r" t="t"/>
              <a:pathLst>
                <a:path extrusionOk="0" h="1807" w="3405">
                  <a:moveTo>
                    <a:pt x="2064" y="1"/>
                  </a:moveTo>
                  <a:lnTo>
                    <a:pt x="1" y="955"/>
                  </a:lnTo>
                  <a:lnTo>
                    <a:pt x="1367" y="1806"/>
                  </a:lnTo>
                  <a:lnTo>
                    <a:pt x="3405" y="826"/>
                  </a:lnTo>
                  <a:lnTo>
                    <a:pt x="206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2"/>
            <p:cNvSpPr/>
            <p:nvPr/>
          </p:nvSpPr>
          <p:spPr>
            <a:xfrm>
              <a:off x="2645147" y="2595896"/>
              <a:ext cx="75185" cy="40540"/>
            </a:xfrm>
            <a:custGeom>
              <a:rect b="b" l="l" r="r" t="t"/>
              <a:pathLst>
                <a:path extrusionOk="0" h="1781" w="3303">
                  <a:moveTo>
                    <a:pt x="1780" y="0"/>
                  </a:moveTo>
                  <a:lnTo>
                    <a:pt x="1" y="826"/>
                  </a:lnTo>
                  <a:lnTo>
                    <a:pt x="1522" y="1780"/>
                  </a:lnTo>
                  <a:lnTo>
                    <a:pt x="3302" y="955"/>
                  </a:lnTo>
                  <a:lnTo>
                    <a:pt x="17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2"/>
            <p:cNvSpPr/>
            <p:nvPr/>
          </p:nvSpPr>
          <p:spPr>
            <a:xfrm>
              <a:off x="3087832" y="2431520"/>
              <a:ext cx="85724" cy="46982"/>
            </a:xfrm>
            <a:custGeom>
              <a:rect b="b" l="l" r="r" t="t"/>
              <a:pathLst>
                <a:path extrusionOk="0" h="2064" w="3766">
                  <a:moveTo>
                    <a:pt x="1986" y="0"/>
                  </a:moveTo>
                  <a:lnTo>
                    <a:pt x="0" y="929"/>
                  </a:lnTo>
                  <a:lnTo>
                    <a:pt x="1831" y="2063"/>
                  </a:lnTo>
                  <a:lnTo>
                    <a:pt x="3765" y="1109"/>
                  </a:lnTo>
                  <a:lnTo>
                    <a:pt x="19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2"/>
            <p:cNvSpPr/>
            <p:nvPr/>
          </p:nvSpPr>
          <p:spPr>
            <a:xfrm>
              <a:off x="3047313" y="2406275"/>
              <a:ext cx="75162" cy="39925"/>
            </a:xfrm>
            <a:custGeom>
              <a:rect b="b" l="l" r="r" t="t"/>
              <a:pathLst>
                <a:path extrusionOk="0" h="1754" w="3302">
                  <a:moveTo>
                    <a:pt x="1986" y="0"/>
                  </a:moveTo>
                  <a:lnTo>
                    <a:pt x="0" y="929"/>
                  </a:lnTo>
                  <a:lnTo>
                    <a:pt x="1316" y="1754"/>
                  </a:lnTo>
                  <a:lnTo>
                    <a:pt x="3302" y="825"/>
                  </a:lnTo>
                  <a:lnTo>
                    <a:pt x="19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2"/>
            <p:cNvSpPr/>
            <p:nvPr/>
          </p:nvSpPr>
          <p:spPr>
            <a:xfrm>
              <a:off x="2887626" y="2482579"/>
              <a:ext cx="72225" cy="39356"/>
            </a:xfrm>
            <a:custGeom>
              <a:rect b="b" l="l" r="r" t="t"/>
              <a:pathLst>
                <a:path extrusionOk="0" h="1729" w="3173">
                  <a:moveTo>
                    <a:pt x="1780" y="1"/>
                  </a:moveTo>
                  <a:lnTo>
                    <a:pt x="0" y="852"/>
                  </a:lnTo>
                  <a:lnTo>
                    <a:pt x="1419" y="1729"/>
                  </a:lnTo>
                  <a:lnTo>
                    <a:pt x="3173" y="878"/>
                  </a:lnTo>
                  <a:lnTo>
                    <a:pt x="17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2"/>
            <p:cNvSpPr/>
            <p:nvPr/>
          </p:nvSpPr>
          <p:spPr>
            <a:xfrm>
              <a:off x="2694476" y="2567123"/>
              <a:ext cx="86315" cy="45821"/>
            </a:xfrm>
            <a:custGeom>
              <a:rect b="b" l="l" r="r" t="t"/>
              <a:pathLst>
                <a:path extrusionOk="0" h="2013" w="3792">
                  <a:moveTo>
                    <a:pt x="2296" y="1"/>
                  </a:moveTo>
                  <a:lnTo>
                    <a:pt x="0" y="1084"/>
                  </a:lnTo>
                  <a:lnTo>
                    <a:pt x="1522" y="2012"/>
                  </a:lnTo>
                  <a:lnTo>
                    <a:pt x="3791" y="929"/>
                  </a:lnTo>
                  <a:lnTo>
                    <a:pt x="229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2"/>
            <p:cNvSpPr/>
            <p:nvPr/>
          </p:nvSpPr>
          <p:spPr>
            <a:xfrm>
              <a:off x="2756120" y="2533069"/>
              <a:ext cx="96877" cy="51102"/>
            </a:xfrm>
            <a:custGeom>
              <a:rect b="b" l="l" r="r" t="t"/>
              <a:pathLst>
                <a:path extrusionOk="0" h="2245" w="4256">
                  <a:moveTo>
                    <a:pt x="2786" y="1"/>
                  </a:moveTo>
                  <a:lnTo>
                    <a:pt x="0" y="1316"/>
                  </a:lnTo>
                  <a:lnTo>
                    <a:pt x="1470" y="2245"/>
                  </a:lnTo>
                  <a:lnTo>
                    <a:pt x="4256" y="904"/>
                  </a:lnTo>
                  <a:lnTo>
                    <a:pt x="27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2"/>
            <p:cNvSpPr/>
            <p:nvPr/>
          </p:nvSpPr>
          <p:spPr>
            <a:xfrm>
              <a:off x="2829510" y="2506071"/>
              <a:ext cx="81035" cy="43454"/>
            </a:xfrm>
            <a:custGeom>
              <a:rect b="b" l="l" r="r" t="t"/>
              <a:pathLst>
                <a:path extrusionOk="0" h="1909" w="3560">
                  <a:moveTo>
                    <a:pt x="2141" y="0"/>
                  </a:moveTo>
                  <a:lnTo>
                    <a:pt x="0" y="1006"/>
                  </a:lnTo>
                  <a:lnTo>
                    <a:pt x="1444" y="1909"/>
                  </a:lnTo>
                  <a:lnTo>
                    <a:pt x="3559" y="877"/>
                  </a:lnTo>
                  <a:lnTo>
                    <a:pt x="21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2"/>
            <p:cNvSpPr/>
            <p:nvPr/>
          </p:nvSpPr>
          <p:spPr>
            <a:xfrm>
              <a:off x="2937524" y="2457926"/>
              <a:ext cx="75162" cy="40540"/>
            </a:xfrm>
            <a:custGeom>
              <a:rect b="b" l="l" r="r" t="t"/>
              <a:pathLst>
                <a:path extrusionOk="0" h="1781" w="3302">
                  <a:moveTo>
                    <a:pt x="1935" y="1"/>
                  </a:moveTo>
                  <a:lnTo>
                    <a:pt x="1" y="903"/>
                  </a:lnTo>
                  <a:lnTo>
                    <a:pt x="1393" y="1780"/>
                  </a:lnTo>
                  <a:lnTo>
                    <a:pt x="3302" y="852"/>
                  </a:lnTo>
                  <a:lnTo>
                    <a:pt x="19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2"/>
            <p:cNvSpPr/>
            <p:nvPr/>
          </p:nvSpPr>
          <p:spPr>
            <a:xfrm>
              <a:off x="2691540" y="2624670"/>
              <a:ext cx="88068" cy="49326"/>
            </a:xfrm>
            <a:custGeom>
              <a:rect b="b" l="l" r="r" t="t"/>
              <a:pathLst>
                <a:path extrusionOk="0" h="2167" w="3869">
                  <a:moveTo>
                    <a:pt x="1780" y="0"/>
                  </a:moveTo>
                  <a:lnTo>
                    <a:pt x="0" y="851"/>
                  </a:lnTo>
                  <a:lnTo>
                    <a:pt x="2141" y="2167"/>
                  </a:lnTo>
                  <a:lnTo>
                    <a:pt x="3869" y="1290"/>
                  </a:lnTo>
                  <a:lnTo>
                    <a:pt x="17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2"/>
            <p:cNvSpPr/>
            <p:nvPr/>
          </p:nvSpPr>
          <p:spPr>
            <a:xfrm>
              <a:off x="2631648" y="2648139"/>
              <a:ext cx="99836" cy="55791"/>
            </a:xfrm>
            <a:custGeom>
              <a:rect b="b" l="l" r="r" t="t"/>
              <a:pathLst>
                <a:path extrusionOk="0" h="2451" w="4386">
                  <a:moveTo>
                    <a:pt x="2244" y="1"/>
                  </a:moveTo>
                  <a:lnTo>
                    <a:pt x="1" y="1084"/>
                  </a:lnTo>
                  <a:lnTo>
                    <a:pt x="2193" y="2451"/>
                  </a:lnTo>
                  <a:lnTo>
                    <a:pt x="4385" y="1316"/>
                  </a:lnTo>
                  <a:lnTo>
                    <a:pt x="22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2"/>
            <p:cNvSpPr/>
            <p:nvPr/>
          </p:nvSpPr>
          <p:spPr>
            <a:xfrm>
              <a:off x="2512481" y="2702157"/>
              <a:ext cx="108623" cy="59911"/>
            </a:xfrm>
            <a:custGeom>
              <a:rect b="b" l="l" r="r" t="t"/>
              <a:pathLst>
                <a:path extrusionOk="0" h="2632" w="4772">
                  <a:moveTo>
                    <a:pt x="2553" y="1"/>
                  </a:moveTo>
                  <a:lnTo>
                    <a:pt x="0" y="1239"/>
                  </a:lnTo>
                  <a:lnTo>
                    <a:pt x="2270" y="2631"/>
                  </a:lnTo>
                  <a:lnTo>
                    <a:pt x="4771" y="1393"/>
                  </a:lnTo>
                  <a:lnTo>
                    <a:pt x="25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2"/>
            <p:cNvSpPr/>
            <p:nvPr/>
          </p:nvSpPr>
          <p:spPr>
            <a:xfrm>
              <a:off x="2979796" y="2483763"/>
              <a:ext cx="86315" cy="48165"/>
            </a:xfrm>
            <a:custGeom>
              <a:rect b="b" l="l" r="r" t="t"/>
              <a:pathLst>
                <a:path extrusionOk="0" h="2116" w="3792">
                  <a:moveTo>
                    <a:pt x="1909" y="0"/>
                  </a:moveTo>
                  <a:lnTo>
                    <a:pt x="1" y="929"/>
                  </a:lnTo>
                  <a:lnTo>
                    <a:pt x="1909" y="2115"/>
                  </a:lnTo>
                  <a:lnTo>
                    <a:pt x="3792" y="1187"/>
                  </a:lnTo>
                  <a:lnTo>
                    <a:pt x="19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2"/>
            <p:cNvSpPr/>
            <p:nvPr/>
          </p:nvSpPr>
          <p:spPr>
            <a:xfrm>
              <a:off x="2579406" y="2676912"/>
              <a:ext cx="93349" cy="52263"/>
            </a:xfrm>
            <a:custGeom>
              <a:rect b="b" l="l" r="r" t="t"/>
              <a:pathLst>
                <a:path extrusionOk="0" h="2296" w="4101">
                  <a:moveTo>
                    <a:pt x="1909" y="1"/>
                  </a:moveTo>
                  <a:lnTo>
                    <a:pt x="0" y="929"/>
                  </a:lnTo>
                  <a:lnTo>
                    <a:pt x="2218" y="2296"/>
                  </a:lnTo>
                  <a:lnTo>
                    <a:pt x="4101" y="1368"/>
                  </a:lnTo>
                  <a:lnTo>
                    <a:pt x="19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2"/>
            <p:cNvSpPr/>
            <p:nvPr/>
          </p:nvSpPr>
          <p:spPr>
            <a:xfrm>
              <a:off x="2930490" y="2509599"/>
              <a:ext cx="83971" cy="46390"/>
            </a:xfrm>
            <a:custGeom>
              <a:rect b="b" l="l" r="r" t="t"/>
              <a:pathLst>
                <a:path extrusionOk="0" h="2038" w="3689">
                  <a:moveTo>
                    <a:pt x="1780" y="0"/>
                  </a:moveTo>
                  <a:lnTo>
                    <a:pt x="0" y="826"/>
                  </a:lnTo>
                  <a:lnTo>
                    <a:pt x="1960" y="2038"/>
                  </a:lnTo>
                  <a:lnTo>
                    <a:pt x="3688" y="1187"/>
                  </a:lnTo>
                  <a:lnTo>
                    <a:pt x="17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2"/>
            <p:cNvSpPr/>
            <p:nvPr/>
          </p:nvSpPr>
          <p:spPr>
            <a:xfrm>
              <a:off x="2873535" y="2533069"/>
              <a:ext cx="92780" cy="51694"/>
            </a:xfrm>
            <a:custGeom>
              <a:rect b="b" l="l" r="r" t="t"/>
              <a:pathLst>
                <a:path extrusionOk="0" h="2271" w="4076">
                  <a:moveTo>
                    <a:pt x="2115" y="1"/>
                  </a:moveTo>
                  <a:lnTo>
                    <a:pt x="0" y="1032"/>
                  </a:lnTo>
                  <a:lnTo>
                    <a:pt x="1986" y="2270"/>
                  </a:lnTo>
                  <a:lnTo>
                    <a:pt x="4075" y="1213"/>
                  </a:lnTo>
                  <a:lnTo>
                    <a:pt x="21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2"/>
            <p:cNvSpPr/>
            <p:nvPr/>
          </p:nvSpPr>
          <p:spPr>
            <a:xfrm>
              <a:off x="2740254" y="2595305"/>
              <a:ext cx="99244" cy="54630"/>
            </a:xfrm>
            <a:custGeom>
              <a:rect b="b" l="l" r="r" t="t"/>
              <a:pathLst>
                <a:path extrusionOk="0" h="2400" w="4360">
                  <a:moveTo>
                    <a:pt x="2296" y="1"/>
                  </a:moveTo>
                  <a:lnTo>
                    <a:pt x="1" y="1110"/>
                  </a:lnTo>
                  <a:lnTo>
                    <a:pt x="2116" y="2399"/>
                  </a:lnTo>
                  <a:lnTo>
                    <a:pt x="4360" y="1264"/>
                  </a:lnTo>
                  <a:lnTo>
                    <a:pt x="229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2"/>
            <p:cNvSpPr/>
            <p:nvPr/>
          </p:nvSpPr>
          <p:spPr>
            <a:xfrm>
              <a:off x="2801329" y="2560681"/>
              <a:ext cx="108623" cy="59296"/>
            </a:xfrm>
            <a:custGeom>
              <a:rect b="b" l="l" r="r" t="t"/>
              <a:pathLst>
                <a:path extrusionOk="0" h="2605" w="4772">
                  <a:moveTo>
                    <a:pt x="2760" y="0"/>
                  </a:moveTo>
                  <a:lnTo>
                    <a:pt x="0" y="1341"/>
                  </a:lnTo>
                  <a:lnTo>
                    <a:pt x="2038" y="2605"/>
                  </a:lnTo>
                  <a:lnTo>
                    <a:pt x="4771" y="1238"/>
                  </a:lnTo>
                  <a:lnTo>
                    <a:pt x="27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2"/>
            <p:cNvSpPr/>
            <p:nvPr/>
          </p:nvSpPr>
          <p:spPr>
            <a:xfrm>
              <a:off x="3090746" y="2493164"/>
              <a:ext cx="83994" cy="46982"/>
            </a:xfrm>
            <a:custGeom>
              <a:rect b="b" l="l" r="r" t="t"/>
              <a:pathLst>
                <a:path extrusionOk="0" h="2064" w="3690">
                  <a:moveTo>
                    <a:pt x="2038" y="0"/>
                  </a:moveTo>
                  <a:lnTo>
                    <a:pt x="1" y="1006"/>
                  </a:lnTo>
                  <a:lnTo>
                    <a:pt x="1703" y="2063"/>
                  </a:lnTo>
                  <a:lnTo>
                    <a:pt x="3689" y="1032"/>
                  </a:lnTo>
                  <a:lnTo>
                    <a:pt x="20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2"/>
            <p:cNvSpPr/>
            <p:nvPr/>
          </p:nvSpPr>
          <p:spPr>
            <a:xfrm>
              <a:off x="3199374" y="2448525"/>
              <a:ext cx="66353" cy="36443"/>
            </a:xfrm>
            <a:custGeom>
              <a:rect b="b" l="l" r="r" t="t"/>
              <a:pathLst>
                <a:path extrusionOk="0" h="1601" w="2915">
                  <a:moveTo>
                    <a:pt x="1238" y="1"/>
                  </a:moveTo>
                  <a:lnTo>
                    <a:pt x="0" y="620"/>
                  </a:lnTo>
                  <a:lnTo>
                    <a:pt x="1573" y="1600"/>
                  </a:lnTo>
                  <a:lnTo>
                    <a:pt x="2915" y="904"/>
                  </a:lnTo>
                  <a:lnTo>
                    <a:pt x="12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2"/>
            <p:cNvSpPr/>
            <p:nvPr/>
          </p:nvSpPr>
          <p:spPr>
            <a:xfrm>
              <a:off x="3145948" y="2466735"/>
              <a:ext cx="81035" cy="45229"/>
            </a:xfrm>
            <a:custGeom>
              <a:rect b="b" l="l" r="r" t="t"/>
              <a:pathLst>
                <a:path extrusionOk="0" h="1987" w="3560">
                  <a:moveTo>
                    <a:pt x="1960" y="0"/>
                  </a:moveTo>
                  <a:lnTo>
                    <a:pt x="0" y="981"/>
                  </a:lnTo>
                  <a:lnTo>
                    <a:pt x="1625" y="1986"/>
                  </a:lnTo>
                  <a:lnTo>
                    <a:pt x="3559" y="1006"/>
                  </a:lnTo>
                  <a:lnTo>
                    <a:pt x="19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2"/>
            <p:cNvSpPr/>
            <p:nvPr/>
          </p:nvSpPr>
          <p:spPr>
            <a:xfrm>
              <a:off x="3039095" y="2520162"/>
              <a:ext cx="82218" cy="46390"/>
            </a:xfrm>
            <a:custGeom>
              <a:rect b="b" l="l" r="r" t="t"/>
              <a:pathLst>
                <a:path extrusionOk="0" h="2038" w="3612">
                  <a:moveTo>
                    <a:pt x="1909" y="0"/>
                  </a:moveTo>
                  <a:lnTo>
                    <a:pt x="0" y="955"/>
                  </a:lnTo>
                  <a:lnTo>
                    <a:pt x="1754" y="2038"/>
                  </a:lnTo>
                  <a:lnTo>
                    <a:pt x="3611" y="1084"/>
                  </a:lnTo>
                  <a:lnTo>
                    <a:pt x="19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2"/>
            <p:cNvSpPr/>
            <p:nvPr/>
          </p:nvSpPr>
          <p:spPr>
            <a:xfrm>
              <a:off x="3141828" y="2405683"/>
              <a:ext cx="87499" cy="46390"/>
            </a:xfrm>
            <a:custGeom>
              <a:rect b="b" l="l" r="r" t="t"/>
              <a:pathLst>
                <a:path extrusionOk="0" h="2038" w="3844">
                  <a:moveTo>
                    <a:pt x="1935" y="0"/>
                  </a:moveTo>
                  <a:lnTo>
                    <a:pt x="1" y="929"/>
                  </a:lnTo>
                  <a:lnTo>
                    <a:pt x="1780" y="2038"/>
                  </a:lnTo>
                  <a:lnTo>
                    <a:pt x="3844" y="1006"/>
                  </a:lnTo>
                  <a:lnTo>
                    <a:pt x="19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2"/>
            <p:cNvSpPr/>
            <p:nvPr/>
          </p:nvSpPr>
          <p:spPr>
            <a:xfrm>
              <a:off x="2375671" y="2767921"/>
              <a:ext cx="112151" cy="61664"/>
            </a:xfrm>
            <a:custGeom>
              <a:rect b="b" l="l" r="r" t="t"/>
              <a:pathLst>
                <a:path extrusionOk="0" h="2709" w="4927">
                  <a:moveTo>
                    <a:pt x="2580" y="0"/>
                  </a:moveTo>
                  <a:lnTo>
                    <a:pt x="1" y="1238"/>
                  </a:lnTo>
                  <a:lnTo>
                    <a:pt x="2374" y="2708"/>
                  </a:lnTo>
                  <a:lnTo>
                    <a:pt x="4927" y="1444"/>
                  </a:lnTo>
                  <a:lnTo>
                    <a:pt x="25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2"/>
            <p:cNvSpPr/>
            <p:nvPr/>
          </p:nvSpPr>
          <p:spPr>
            <a:xfrm>
              <a:off x="2444372" y="2808418"/>
              <a:ext cx="108623" cy="59319"/>
            </a:xfrm>
            <a:custGeom>
              <a:rect b="b" l="l" r="r" t="t"/>
              <a:pathLst>
                <a:path extrusionOk="0" h="2606" w="4772">
                  <a:moveTo>
                    <a:pt x="2451" y="1"/>
                  </a:moveTo>
                  <a:lnTo>
                    <a:pt x="0" y="1187"/>
                  </a:lnTo>
                  <a:lnTo>
                    <a:pt x="2502" y="2606"/>
                  </a:lnTo>
                  <a:lnTo>
                    <a:pt x="4772" y="1419"/>
                  </a:lnTo>
                  <a:lnTo>
                    <a:pt x="2451" y="1"/>
                  </a:lnTo>
                  <a:close/>
                </a:path>
              </a:pathLst>
            </a:custGeom>
            <a:solidFill>
              <a:srgbClr val="4337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2"/>
            <p:cNvSpPr/>
            <p:nvPr/>
          </p:nvSpPr>
          <p:spPr>
            <a:xfrm>
              <a:off x="2990358" y="2545999"/>
              <a:ext cx="80465" cy="45229"/>
            </a:xfrm>
            <a:custGeom>
              <a:rect b="b" l="l" r="r" t="t"/>
              <a:pathLst>
                <a:path extrusionOk="0" h="1987" w="3535">
                  <a:moveTo>
                    <a:pt x="1755" y="0"/>
                  </a:moveTo>
                  <a:lnTo>
                    <a:pt x="1" y="877"/>
                  </a:lnTo>
                  <a:lnTo>
                    <a:pt x="1806" y="1986"/>
                  </a:lnTo>
                  <a:lnTo>
                    <a:pt x="3534" y="1083"/>
                  </a:lnTo>
                  <a:lnTo>
                    <a:pt x="17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2"/>
            <p:cNvSpPr/>
            <p:nvPr/>
          </p:nvSpPr>
          <p:spPr>
            <a:xfrm>
              <a:off x="2326365" y="2736212"/>
              <a:ext cx="95716" cy="49918"/>
            </a:xfrm>
            <a:custGeom>
              <a:rect b="b" l="l" r="r" t="t"/>
              <a:pathLst>
                <a:path extrusionOk="0" h="2193" w="4205">
                  <a:moveTo>
                    <a:pt x="2528" y="0"/>
                  </a:moveTo>
                  <a:lnTo>
                    <a:pt x="0" y="1187"/>
                  </a:lnTo>
                  <a:lnTo>
                    <a:pt x="1832" y="2193"/>
                  </a:lnTo>
                  <a:lnTo>
                    <a:pt x="4204" y="1058"/>
                  </a:lnTo>
                  <a:lnTo>
                    <a:pt x="25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2"/>
            <p:cNvSpPr/>
            <p:nvPr/>
          </p:nvSpPr>
          <p:spPr>
            <a:xfrm>
              <a:off x="3101923" y="2383967"/>
              <a:ext cx="73978" cy="36420"/>
            </a:xfrm>
            <a:custGeom>
              <a:rect b="b" l="l" r="r" t="t"/>
              <a:pathLst>
                <a:path extrusionOk="0" h="1600" w="3250">
                  <a:moveTo>
                    <a:pt x="1702" y="0"/>
                  </a:moveTo>
                  <a:lnTo>
                    <a:pt x="0" y="800"/>
                  </a:lnTo>
                  <a:lnTo>
                    <a:pt x="1315" y="1599"/>
                  </a:lnTo>
                  <a:lnTo>
                    <a:pt x="3250" y="671"/>
                  </a:lnTo>
                  <a:lnTo>
                    <a:pt x="17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2"/>
            <p:cNvSpPr/>
            <p:nvPr/>
          </p:nvSpPr>
          <p:spPr>
            <a:xfrm>
              <a:off x="2393290" y="2703910"/>
              <a:ext cx="98061" cy="51694"/>
            </a:xfrm>
            <a:custGeom>
              <a:rect b="b" l="l" r="r" t="t"/>
              <a:pathLst>
                <a:path extrusionOk="0" h="2271" w="4308">
                  <a:moveTo>
                    <a:pt x="2657" y="1"/>
                  </a:moveTo>
                  <a:lnTo>
                    <a:pt x="1" y="1239"/>
                  </a:lnTo>
                  <a:lnTo>
                    <a:pt x="1677" y="2271"/>
                  </a:lnTo>
                  <a:lnTo>
                    <a:pt x="4308" y="1007"/>
                  </a:lnTo>
                  <a:lnTo>
                    <a:pt x="26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2"/>
            <p:cNvSpPr/>
            <p:nvPr/>
          </p:nvSpPr>
          <p:spPr>
            <a:xfrm>
              <a:off x="2463152" y="2672223"/>
              <a:ext cx="95124" cy="50510"/>
            </a:xfrm>
            <a:custGeom>
              <a:rect b="b" l="l" r="r" t="t"/>
              <a:pathLst>
                <a:path extrusionOk="0" h="2219" w="4179">
                  <a:moveTo>
                    <a:pt x="2580" y="0"/>
                  </a:moveTo>
                  <a:lnTo>
                    <a:pt x="1" y="1187"/>
                  </a:lnTo>
                  <a:lnTo>
                    <a:pt x="1651" y="2218"/>
                  </a:lnTo>
                  <a:lnTo>
                    <a:pt x="4179" y="1006"/>
                  </a:lnTo>
                  <a:lnTo>
                    <a:pt x="25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2"/>
            <p:cNvSpPr/>
            <p:nvPr/>
          </p:nvSpPr>
          <p:spPr>
            <a:xfrm>
              <a:off x="2443780" y="2734459"/>
              <a:ext cx="112151" cy="61664"/>
            </a:xfrm>
            <a:custGeom>
              <a:rect b="b" l="l" r="r" t="t"/>
              <a:pathLst>
                <a:path extrusionOk="0" h="2709" w="4927">
                  <a:moveTo>
                    <a:pt x="2631" y="0"/>
                  </a:moveTo>
                  <a:lnTo>
                    <a:pt x="1" y="1264"/>
                  </a:lnTo>
                  <a:lnTo>
                    <a:pt x="2322" y="2708"/>
                  </a:lnTo>
                  <a:lnTo>
                    <a:pt x="4927" y="1419"/>
                  </a:lnTo>
                  <a:lnTo>
                    <a:pt x="26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2"/>
            <p:cNvSpPr/>
            <p:nvPr/>
          </p:nvSpPr>
          <p:spPr>
            <a:xfrm>
              <a:off x="2584095" y="2618797"/>
              <a:ext cx="86907" cy="46390"/>
            </a:xfrm>
            <a:custGeom>
              <a:rect b="b" l="l" r="r" t="t"/>
              <a:pathLst>
                <a:path extrusionOk="0" h="2038" w="3818">
                  <a:moveTo>
                    <a:pt x="2270" y="0"/>
                  </a:moveTo>
                  <a:lnTo>
                    <a:pt x="1" y="1058"/>
                  </a:lnTo>
                  <a:lnTo>
                    <a:pt x="1574" y="2038"/>
                  </a:lnTo>
                  <a:lnTo>
                    <a:pt x="3818" y="980"/>
                  </a:lnTo>
                  <a:lnTo>
                    <a:pt x="22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2"/>
            <p:cNvSpPr/>
            <p:nvPr/>
          </p:nvSpPr>
          <p:spPr>
            <a:xfrm>
              <a:off x="2531261" y="2647570"/>
              <a:ext cx="79851" cy="42862"/>
            </a:xfrm>
            <a:custGeom>
              <a:rect b="b" l="l" r="r" t="t"/>
              <a:pathLst>
                <a:path extrusionOk="0" h="1883" w="3508">
                  <a:moveTo>
                    <a:pt x="1909" y="0"/>
                  </a:moveTo>
                  <a:lnTo>
                    <a:pt x="0" y="877"/>
                  </a:lnTo>
                  <a:lnTo>
                    <a:pt x="1599" y="1883"/>
                  </a:lnTo>
                  <a:lnTo>
                    <a:pt x="3508" y="980"/>
                  </a:lnTo>
                  <a:lnTo>
                    <a:pt x="19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2"/>
            <p:cNvSpPr/>
            <p:nvPr/>
          </p:nvSpPr>
          <p:spPr>
            <a:xfrm>
              <a:off x="2508952" y="2774364"/>
              <a:ext cx="110398" cy="62255"/>
            </a:xfrm>
            <a:custGeom>
              <a:rect b="b" l="l" r="r" t="t"/>
              <a:pathLst>
                <a:path extrusionOk="0" h="2735" w="4850">
                  <a:moveTo>
                    <a:pt x="2605" y="1"/>
                  </a:moveTo>
                  <a:lnTo>
                    <a:pt x="0" y="1290"/>
                  </a:lnTo>
                  <a:lnTo>
                    <a:pt x="2296" y="2735"/>
                  </a:lnTo>
                  <a:lnTo>
                    <a:pt x="4849" y="1394"/>
                  </a:lnTo>
                  <a:lnTo>
                    <a:pt x="26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2"/>
            <p:cNvSpPr/>
            <p:nvPr/>
          </p:nvSpPr>
          <p:spPr>
            <a:xfrm>
              <a:off x="2933426" y="2570060"/>
              <a:ext cx="89844" cy="50510"/>
            </a:xfrm>
            <a:custGeom>
              <a:rect b="b" l="l" r="r" t="t"/>
              <a:pathLst>
                <a:path extrusionOk="0" h="2219" w="3947">
                  <a:moveTo>
                    <a:pt x="2115" y="1"/>
                  </a:moveTo>
                  <a:lnTo>
                    <a:pt x="0" y="1058"/>
                  </a:lnTo>
                  <a:lnTo>
                    <a:pt x="1857" y="2219"/>
                  </a:lnTo>
                  <a:lnTo>
                    <a:pt x="3946" y="1135"/>
                  </a:lnTo>
                  <a:lnTo>
                    <a:pt x="21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2"/>
            <p:cNvSpPr/>
            <p:nvPr/>
          </p:nvSpPr>
          <p:spPr>
            <a:xfrm>
              <a:off x="2643395" y="2598241"/>
              <a:ext cx="324070" cy="170263"/>
            </a:xfrm>
            <a:custGeom>
              <a:rect b="b" l="l" r="r" t="t"/>
              <a:pathLst>
                <a:path extrusionOk="0" h="7480" w="14237">
                  <a:moveTo>
                    <a:pt x="12380" y="1"/>
                  </a:moveTo>
                  <a:lnTo>
                    <a:pt x="0" y="6113"/>
                  </a:lnTo>
                  <a:lnTo>
                    <a:pt x="2167" y="7480"/>
                  </a:lnTo>
                  <a:lnTo>
                    <a:pt x="14237" y="1161"/>
                  </a:lnTo>
                  <a:lnTo>
                    <a:pt x="123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2"/>
            <p:cNvSpPr/>
            <p:nvPr/>
          </p:nvSpPr>
          <p:spPr>
            <a:xfrm>
              <a:off x="2577061" y="2742085"/>
              <a:ext cx="106847" cy="59911"/>
            </a:xfrm>
            <a:custGeom>
              <a:rect b="b" l="l" r="r" t="t"/>
              <a:pathLst>
                <a:path extrusionOk="0" h="2632" w="4694">
                  <a:moveTo>
                    <a:pt x="2528" y="0"/>
                  </a:moveTo>
                  <a:lnTo>
                    <a:pt x="0" y="1238"/>
                  </a:lnTo>
                  <a:lnTo>
                    <a:pt x="2244" y="2631"/>
                  </a:lnTo>
                  <a:lnTo>
                    <a:pt x="4694" y="1341"/>
                  </a:lnTo>
                  <a:lnTo>
                    <a:pt x="25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2"/>
            <p:cNvSpPr/>
            <p:nvPr/>
          </p:nvSpPr>
          <p:spPr>
            <a:xfrm>
              <a:off x="2512481" y="2472609"/>
              <a:ext cx="769646" cy="402737"/>
            </a:xfrm>
            <a:custGeom>
              <a:rect b="b" l="l" r="r" t="t"/>
              <a:pathLst>
                <a:path extrusionOk="0" fill="none" h="17693" w="33812">
                  <a:moveTo>
                    <a:pt x="0" y="17693"/>
                  </a:moveTo>
                  <a:lnTo>
                    <a:pt x="33812" y="0"/>
                  </a:lnTo>
                </a:path>
              </a:pathLst>
            </a:custGeom>
            <a:noFill/>
            <a:ln cap="flat" cmpd="sng" w="3875">
              <a:solidFill>
                <a:schemeClr val="accent3"/>
              </a:solidFill>
              <a:prstDash val="solid"/>
              <a:miter lim="2579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2"/>
            <p:cNvSpPr/>
            <p:nvPr/>
          </p:nvSpPr>
          <p:spPr>
            <a:xfrm>
              <a:off x="2348673" y="2197259"/>
              <a:ext cx="404512" cy="203155"/>
            </a:xfrm>
            <a:custGeom>
              <a:rect b="b" l="l" r="r" t="t"/>
              <a:pathLst>
                <a:path extrusionOk="0" h="8925" w="17771">
                  <a:moveTo>
                    <a:pt x="13334" y="1"/>
                  </a:moveTo>
                  <a:lnTo>
                    <a:pt x="1" y="5803"/>
                  </a:lnTo>
                  <a:lnTo>
                    <a:pt x="3637" y="8924"/>
                  </a:lnTo>
                  <a:lnTo>
                    <a:pt x="17770" y="2167"/>
                  </a:lnTo>
                  <a:lnTo>
                    <a:pt x="133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2"/>
            <p:cNvSpPr/>
            <p:nvPr/>
          </p:nvSpPr>
          <p:spPr>
            <a:xfrm>
              <a:off x="2348673" y="2246565"/>
              <a:ext cx="411546" cy="167942"/>
            </a:xfrm>
            <a:custGeom>
              <a:rect b="b" l="l" r="r" t="t"/>
              <a:pathLst>
                <a:path extrusionOk="0" h="7378" w="1808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2"/>
            <p:cNvSpPr/>
            <p:nvPr/>
          </p:nvSpPr>
          <p:spPr>
            <a:xfrm>
              <a:off x="2348673" y="2197259"/>
              <a:ext cx="403921" cy="203724"/>
            </a:xfrm>
            <a:custGeom>
              <a:rect b="b" l="l" r="r" t="t"/>
              <a:pathLst>
                <a:path extrusionOk="0" h="8950" w="17745">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2"/>
            <p:cNvSpPr/>
            <p:nvPr/>
          </p:nvSpPr>
          <p:spPr>
            <a:xfrm>
              <a:off x="3491751" y="1983554"/>
              <a:ext cx="430917" cy="98061"/>
            </a:xfrm>
            <a:custGeom>
              <a:rect b="b" l="l" r="r" t="t"/>
              <a:pathLst>
                <a:path extrusionOk="0" h="4308" w="18931">
                  <a:moveTo>
                    <a:pt x="17125" y="1"/>
                  </a:moveTo>
                  <a:lnTo>
                    <a:pt x="825" y="826"/>
                  </a:lnTo>
                  <a:lnTo>
                    <a:pt x="0" y="4308"/>
                  </a:lnTo>
                  <a:lnTo>
                    <a:pt x="18930" y="3431"/>
                  </a:lnTo>
                  <a:lnTo>
                    <a:pt x="17125" y="1"/>
                  </a:lnTo>
                  <a:close/>
                </a:path>
              </a:pathLst>
            </a:custGeom>
            <a:solidFill>
              <a:srgbClr val="212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2"/>
            <p:cNvSpPr/>
            <p:nvPr/>
          </p:nvSpPr>
          <p:spPr>
            <a:xfrm>
              <a:off x="3491751" y="2061633"/>
              <a:ext cx="431509" cy="37604"/>
            </a:xfrm>
            <a:custGeom>
              <a:rect b="b" l="l" r="r" t="t"/>
              <a:pathLst>
                <a:path extrusionOk="0" h="1652" w="18957">
                  <a:moveTo>
                    <a:pt x="18930" y="1"/>
                  </a:moveTo>
                  <a:lnTo>
                    <a:pt x="0" y="878"/>
                  </a:lnTo>
                  <a:lnTo>
                    <a:pt x="0" y="1651"/>
                  </a:lnTo>
                  <a:lnTo>
                    <a:pt x="18956" y="671"/>
                  </a:lnTo>
                  <a:lnTo>
                    <a:pt x="18930" y="1"/>
                  </a:lnTo>
                  <a:close/>
                </a:path>
              </a:pathLst>
            </a:custGeom>
            <a:solidFill>
              <a:srgbClr val="C95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2"/>
            <p:cNvSpPr/>
            <p:nvPr/>
          </p:nvSpPr>
          <p:spPr>
            <a:xfrm>
              <a:off x="3491751" y="1990019"/>
              <a:ext cx="258901" cy="91596"/>
            </a:xfrm>
            <a:custGeom>
              <a:rect b="b" l="l" r="r" t="t"/>
              <a:pathLst>
                <a:path extrusionOk="0" h="4024" w="11374">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2"/>
            <p:cNvSpPr/>
            <p:nvPr/>
          </p:nvSpPr>
          <p:spPr>
            <a:xfrm>
              <a:off x="1762168" y="1055958"/>
              <a:ext cx="2622422" cy="318197"/>
            </a:xfrm>
            <a:custGeom>
              <a:rect b="b" l="l" r="r" t="t"/>
              <a:pathLst>
                <a:path extrusionOk="0" h="13979" w="115208">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2"/>
            <p:cNvSpPr/>
            <p:nvPr/>
          </p:nvSpPr>
          <p:spPr>
            <a:xfrm>
              <a:off x="1334757" y="2800200"/>
              <a:ext cx="466745" cy="325253"/>
            </a:xfrm>
            <a:custGeom>
              <a:rect b="b" l="l" r="r" t="t"/>
              <a:pathLst>
                <a:path extrusionOk="0" h="14289" w="20505">
                  <a:moveTo>
                    <a:pt x="12948" y="1"/>
                  </a:moveTo>
                  <a:lnTo>
                    <a:pt x="1" y="11426"/>
                  </a:lnTo>
                  <a:lnTo>
                    <a:pt x="6474" y="14289"/>
                  </a:lnTo>
                  <a:lnTo>
                    <a:pt x="20505" y="955"/>
                  </a:lnTo>
                  <a:lnTo>
                    <a:pt x="129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2"/>
            <p:cNvSpPr/>
            <p:nvPr/>
          </p:nvSpPr>
          <p:spPr>
            <a:xfrm>
              <a:off x="1334757" y="2821917"/>
              <a:ext cx="467337" cy="341119"/>
            </a:xfrm>
            <a:custGeom>
              <a:rect b="b" l="l" r="r" t="t"/>
              <a:pathLst>
                <a:path extrusionOk="0" h="14986" w="20531">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2"/>
            <p:cNvSpPr/>
            <p:nvPr/>
          </p:nvSpPr>
          <p:spPr>
            <a:xfrm>
              <a:off x="1334757" y="2800200"/>
              <a:ext cx="419786" cy="323501"/>
            </a:xfrm>
            <a:custGeom>
              <a:rect b="b" l="l" r="r" t="t"/>
              <a:pathLst>
                <a:path extrusionOk="0" h="14212" w="18442">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2"/>
            <p:cNvSpPr/>
            <p:nvPr/>
          </p:nvSpPr>
          <p:spPr>
            <a:xfrm>
              <a:off x="1355313" y="2489044"/>
              <a:ext cx="252459" cy="554221"/>
            </a:xfrm>
            <a:custGeom>
              <a:rect b="b" l="l" r="r" t="t"/>
              <a:pathLst>
                <a:path extrusionOk="0" h="24348" w="11091">
                  <a:moveTo>
                    <a:pt x="8202" y="1"/>
                  </a:moveTo>
                  <a:lnTo>
                    <a:pt x="1" y="4050"/>
                  </a:lnTo>
                  <a:lnTo>
                    <a:pt x="5649" y="24347"/>
                  </a:lnTo>
                  <a:lnTo>
                    <a:pt x="11091" y="17487"/>
                  </a:lnTo>
                  <a:lnTo>
                    <a:pt x="82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2"/>
            <p:cNvSpPr/>
            <p:nvPr/>
          </p:nvSpPr>
          <p:spPr>
            <a:xfrm>
              <a:off x="2429689" y="1985899"/>
              <a:ext cx="181417" cy="344647"/>
            </a:xfrm>
            <a:custGeom>
              <a:rect b="b" l="l" r="r" t="t"/>
              <a:pathLst>
                <a:path extrusionOk="0" h="15141" w="7970">
                  <a:moveTo>
                    <a:pt x="7815" y="1"/>
                  </a:moveTo>
                  <a:lnTo>
                    <a:pt x="1" y="1858"/>
                  </a:lnTo>
                  <a:lnTo>
                    <a:pt x="929" y="15140"/>
                  </a:lnTo>
                  <a:lnTo>
                    <a:pt x="7970" y="11194"/>
                  </a:lnTo>
                  <a:lnTo>
                    <a:pt x="78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2"/>
            <p:cNvSpPr/>
            <p:nvPr/>
          </p:nvSpPr>
          <p:spPr>
            <a:xfrm>
              <a:off x="3620320" y="1817402"/>
              <a:ext cx="143836" cy="203155"/>
            </a:xfrm>
            <a:custGeom>
              <a:rect b="b" l="l" r="r" t="t"/>
              <a:pathLst>
                <a:path extrusionOk="0" h="8925" w="6319">
                  <a:moveTo>
                    <a:pt x="6319" y="1"/>
                  </a:moveTo>
                  <a:lnTo>
                    <a:pt x="0" y="336"/>
                  </a:lnTo>
                  <a:lnTo>
                    <a:pt x="387" y="8925"/>
                  </a:lnTo>
                  <a:lnTo>
                    <a:pt x="6319" y="8925"/>
                  </a:lnTo>
                  <a:lnTo>
                    <a:pt x="6319" y="1"/>
                  </a:lnTo>
                  <a:close/>
                </a:path>
              </a:pathLst>
            </a:custGeom>
            <a:solidFill>
              <a:srgbClr val="2120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2"/>
            <p:cNvSpPr/>
            <p:nvPr/>
          </p:nvSpPr>
          <p:spPr>
            <a:xfrm>
              <a:off x="3036751" y="1070048"/>
              <a:ext cx="1347904" cy="843032"/>
            </a:xfrm>
            <a:custGeom>
              <a:rect b="b" l="l" r="r" t="t"/>
              <a:pathLst>
                <a:path extrusionOk="0" h="37036" w="59216">
                  <a:moveTo>
                    <a:pt x="59216" y="0"/>
                  </a:moveTo>
                  <a:lnTo>
                    <a:pt x="0" y="1238"/>
                  </a:lnTo>
                  <a:lnTo>
                    <a:pt x="0" y="37036"/>
                  </a:lnTo>
                  <a:lnTo>
                    <a:pt x="55063" y="33631"/>
                  </a:lnTo>
                  <a:lnTo>
                    <a:pt x="592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2"/>
            <p:cNvSpPr/>
            <p:nvPr/>
          </p:nvSpPr>
          <p:spPr>
            <a:xfrm>
              <a:off x="3083120" y="1120538"/>
              <a:ext cx="1255762" cy="760268"/>
            </a:xfrm>
            <a:custGeom>
              <a:rect b="b" l="l" r="r" t="t"/>
              <a:pathLst>
                <a:path extrusionOk="0" h="33400" w="55168">
                  <a:moveTo>
                    <a:pt x="55167" y="0"/>
                  </a:moveTo>
                  <a:lnTo>
                    <a:pt x="1" y="1006"/>
                  </a:lnTo>
                  <a:lnTo>
                    <a:pt x="1" y="33399"/>
                  </a:lnTo>
                  <a:lnTo>
                    <a:pt x="51092" y="29789"/>
                  </a:lnTo>
                  <a:lnTo>
                    <a:pt x="551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2"/>
            <p:cNvSpPr/>
            <p:nvPr/>
          </p:nvSpPr>
          <p:spPr>
            <a:xfrm>
              <a:off x="1799751" y="1098230"/>
              <a:ext cx="1236960" cy="1318563"/>
            </a:xfrm>
            <a:custGeom>
              <a:rect b="b" l="l" r="r" t="t"/>
              <a:pathLst>
                <a:path extrusionOk="0" h="57927" w="54342">
                  <a:moveTo>
                    <a:pt x="54341" y="0"/>
                  </a:moveTo>
                  <a:lnTo>
                    <a:pt x="0" y="10059"/>
                  </a:lnTo>
                  <a:lnTo>
                    <a:pt x="3843" y="57926"/>
                  </a:lnTo>
                  <a:lnTo>
                    <a:pt x="54341" y="35798"/>
                  </a:lnTo>
                  <a:lnTo>
                    <a:pt x="543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2"/>
            <p:cNvSpPr/>
            <p:nvPr/>
          </p:nvSpPr>
          <p:spPr>
            <a:xfrm>
              <a:off x="657857" y="1327187"/>
              <a:ext cx="1229312" cy="1919721"/>
            </a:xfrm>
            <a:custGeom>
              <a:rect b="b" l="l" r="r" t="t"/>
              <a:pathLst>
                <a:path extrusionOk="0" h="84337" w="54006">
                  <a:moveTo>
                    <a:pt x="50163" y="1"/>
                  </a:moveTo>
                  <a:lnTo>
                    <a:pt x="0" y="28628"/>
                  </a:lnTo>
                  <a:lnTo>
                    <a:pt x="10162" y="84336"/>
                  </a:lnTo>
                  <a:lnTo>
                    <a:pt x="54006" y="47868"/>
                  </a:lnTo>
                  <a:lnTo>
                    <a:pt x="50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2"/>
            <p:cNvSpPr/>
            <p:nvPr/>
          </p:nvSpPr>
          <p:spPr>
            <a:xfrm>
              <a:off x="560975" y="1978865"/>
              <a:ext cx="328190" cy="1268076"/>
            </a:xfrm>
            <a:custGeom>
              <a:rect b="b" l="l" r="r" t="t"/>
              <a:pathLst>
                <a:path extrusionOk="0" h="55709" w="14418">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2"/>
            <p:cNvSpPr/>
            <p:nvPr/>
          </p:nvSpPr>
          <p:spPr>
            <a:xfrm>
              <a:off x="560975" y="1319561"/>
              <a:ext cx="1238735" cy="696282"/>
            </a:xfrm>
            <a:custGeom>
              <a:rect b="b" l="l" r="r" t="t"/>
              <a:pathLst>
                <a:path extrusionOk="0" h="30589" w="54420">
                  <a:moveTo>
                    <a:pt x="52769" y="0"/>
                  </a:moveTo>
                  <a:lnTo>
                    <a:pt x="1" y="30588"/>
                  </a:lnTo>
                  <a:lnTo>
                    <a:pt x="1" y="30588"/>
                  </a:lnTo>
                  <a:lnTo>
                    <a:pt x="4256" y="28963"/>
                  </a:lnTo>
                  <a:lnTo>
                    <a:pt x="54419" y="336"/>
                  </a:lnTo>
                  <a:lnTo>
                    <a:pt x="527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2"/>
            <p:cNvSpPr/>
            <p:nvPr/>
          </p:nvSpPr>
          <p:spPr>
            <a:xfrm>
              <a:off x="4108782" y="1162218"/>
              <a:ext cx="126241" cy="621143"/>
            </a:xfrm>
            <a:custGeom>
              <a:rect b="b" l="l" r="r" t="t"/>
              <a:pathLst>
                <a:path extrusionOk="0" h="27288" w="5546">
                  <a:moveTo>
                    <a:pt x="4127" y="0"/>
                  </a:moveTo>
                  <a:lnTo>
                    <a:pt x="0" y="27287"/>
                  </a:lnTo>
                  <a:lnTo>
                    <a:pt x="1883" y="27287"/>
                  </a:lnTo>
                  <a:lnTo>
                    <a:pt x="55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2"/>
            <p:cNvSpPr/>
            <p:nvPr/>
          </p:nvSpPr>
          <p:spPr>
            <a:xfrm>
              <a:off x="4061798" y="1240890"/>
              <a:ext cx="99244" cy="363403"/>
            </a:xfrm>
            <a:custGeom>
              <a:rect b="b" l="l" r="r" t="t"/>
              <a:pathLst>
                <a:path extrusionOk="0" h="15965" w="4360">
                  <a:moveTo>
                    <a:pt x="4359" y="0"/>
                  </a:moveTo>
                  <a:lnTo>
                    <a:pt x="2993" y="78"/>
                  </a:lnTo>
                  <a:lnTo>
                    <a:pt x="1" y="15965"/>
                  </a:lnTo>
                  <a:lnTo>
                    <a:pt x="1" y="15965"/>
                  </a:lnTo>
                  <a:lnTo>
                    <a:pt x="1832" y="15836"/>
                  </a:lnTo>
                  <a:lnTo>
                    <a:pt x="43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2"/>
            <p:cNvSpPr/>
            <p:nvPr/>
          </p:nvSpPr>
          <p:spPr>
            <a:xfrm>
              <a:off x="3219338" y="1279042"/>
              <a:ext cx="42862" cy="315283"/>
            </a:xfrm>
            <a:custGeom>
              <a:rect b="b" l="l" r="r" t="t"/>
              <a:pathLst>
                <a:path extrusionOk="0" h="13851" w="1883">
                  <a:moveTo>
                    <a:pt x="0" y="1"/>
                  </a:moveTo>
                  <a:lnTo>
                    <a:pt x="671" y="13850"/>
                  </a:lnTo>
                  <a:lnTo>
                    <a:pt x="1883" y="13850"/>
                  </a:lnTo>
                  <a:lnTo>
                    <a:pt x="13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2"/>
            <p:cNvSpPr/>
            <p:nvPr/>
          </p:nvSpPr>
          <p:spPr>
            <a:xfrm>
              <a:off x="3135955" y="1279042"/>
              <a:ext cx="59911" cy="504895"/>
            </a:xfrm>
            <a:custGeom>
              <a:rect b="b" l="l" r="r" t="t"/>
              <a:pathLst>
                <a:path extrusionOk="0" h="22181" w="2632">
                  <a:moveTo>
                    <a:pt x="1" y="1"/>
                  </a:moveTo>
                  <a:lnTo>
                    <a:pt x="1136" y="22181"/>
                  </a:lnTo>
                  <a:lnTo>
                    <a:pt x="2632" y="22181"/>
                  </a:lnTo>
                  <a:lnTo>
                    <a:pt x="15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2"/>
            <p:cNvSpPr/>
            <p:nvPr/>
          </p:nvSpPr>
          <p:spPr>
            <a:xfrm>
              <a:off x="3508772" y="1287101"/>
              <a:ext cx="510783" cy="218046"/>
            </a:xfrm>
            <a:custGeom>
              <a:rect b="b" l="l" r="r" t="t"/>
              <a:pathLst>
                <a:path extrusionOk="0" h="7377" w="17281">
                  <a:moveTo>
                    <a:pt x="0" y="0"/>
                  </a:moveTo>
                  <a:lnTo>
                    <a:pt x="207" y="7377"/>
                  </a:lnTo>
                  <a:lnTo>
                    <a:pt x="16661" y="7377"/>
                  </a:lnTo>
                  <a:lnTo>
                    <a:pt x="172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2"/>
            <p:cNvSpPr/>
            <p:nvPr/>
          </p:nvSpPr>
          <p:spPr>
            <a:xfrm>
              <a:off x="3334101" y="1565524"/>
              <a:ext cx="379256" cy="179617"/>
            </a:xfrm>
            <a:custGeom>
              <a:rect b="b" l="l" r="r" t="t"/>
              <a:pathLst>
                <a:path extrusionOk="0" h="6913" w="14598">
                  <a:moveTo>
                    <a:pt x="14598" y="0"/>
                  </a:moveTo>
                  <a:lnTo>
                    <a:pt x="0" y="258"/>
                  </a:lnTo>
                  <a:lnTo>
                    <a:pt x="0" y="6912"/>
                  </a:lnTo>
                  <a:lnTo>
                    <a:pt x="14598" y="6732"/>
                  </a:lnTo>
                  <a:lnTo>
                    <a:pt x="1459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2"/>
            <p:cNvSpPr/>
            <p:nvPr/>
          </p:nvSpPr>
          <p:spPr>
            <a:xfrm>
              <a:off x="1870204" y="1173373"/>
              <a:ext cx="1124240" cy="1135985"/>
            </a:xfrm>
            <a:custGeom>
              <a:rect b="b" l="l" r="r" t="t"/>
              <a:pathLst>
                <a:path extrusionOk="0" h="49906" w="49390">
                  <a:moveTo>
                    <a:pt x="48873" y="0"/>
                  </a:moveTo>
                  <a:lnTo>
                    <a:pt x="0" y="9749"/>
                  </a:lnTo>
                  <a:lnTo>
                    <a:pt x="3611" y="49906"/>
                  </a:lnTo>
                  <a:lnTo>
                    <a:pt x="49389" y="31156"/>
                  </a:lnTo>
                  <a:lnTo>
                    <a:pt x="488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2"/>
            <p:cNvSpPr/>
            <p:nvPr/>
          </p:nvSpPr>
          <p:spPr>
            <a:xfrm>
              <a:off x="1960599" y="1240298"/>
              <a:ext cx="978082" cy="963400"/>
            </a:xfrm>
            <a:custGeom>
              <a:rect b="b" l="l" r="r" t="t"/>
              <a:pathLst>
                <a:path extrusionOk="0" h="42324" w="42969">
                  <a:moveTo>
                    <a:pt x="42298" y="1"/>
                  </a:moveTo>
                  <a:lnTo>
                    <a:pt x="1" y="9517"/>
                  </a:lnTo>
                  <a:lnTo>
                    <a:pt x="2993" y="42323"/>
                  </a:lnTo>
                  <a:lnTo>
                    <a:pt x="42968" y="26152"/>
                  </a:lnTo>
                  <a:lnTo>
                    <a:pt x="422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2"/>
            <p:cNvSpPr/>
            <p:nvPr/>
          </p:nvSpPr>
          <p:spPr>
            <a:xfrm>
              <a:off x="2335766" y="1380021"/>
              <a:ext cx="110967" cy="214309"/>
            </a:xfrm>
            <a:custGeom>
              <a:rect b="b" l="l" r="r" t="t"/>
              <a:pathLst>
                <a:path extrusionOk="0" h="9415" w="4875">
                  <a:moveTo>
                    <a:pt x="4178" y="1"/>
                  </a:moveTo>
                  <a:lnTo>
                    <a:pt x="0" y="903"/>
                  </a:lnTo>
                  <a:lnTo>
                    <a:pt x="774" y="9414"/>
                  </a:lnTo>
                  <a:lnTo>
                    <a:pt x="4875" y="8202"/>
                  </a:lnTo>
                  <a:lnTo>
                    <a:pt x="417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2"/>
            <p:cNvSpPr/>
            <p:nvPr/>
          </p:nvSpPr>
          <p:spPr>
            <a:xfrm>
              <a:off x="2355138" y="1584917"/>
              <a:ext cx="103342" cy="138578"/>
            </a:xfrm>
            <a:custGeom>
              <a:rect b="b" l="l" r="r" t="t"/>
              <a:pathLst>
                <a:path extrusionOk="0" fill="none" h="6088" w="4540">
                  <a:moveTo>
                    <a:pt x="0" y="1187"/>
                  </a:moveTo>
                  <a:lnTo>
                    <a:pt x="464" y="6087"/>
                  </a:lnTo>
                  <a:lnTo>
                    <a:pt x="4539" y="4849"/>
                  </a:lnTo>
                  <a:lnTo>
                    <a:pt x="4101" y="1"/>
                  </a:lnTo>
                  <a:close/>
                </a:path>
              </a:pathLst>
            </a:custGeom>
            <a:solidFill>
              <a:schemeClr val="accent6"/>
            </a:solidFill>
            <a:ln cap="flat" cmpd="sng" w="1925">
              <a:solidFill>
                <a:srgbClr val="FFFFFF"/>
              </a:solidFill>
              <a:prstDash val="solid"/>
              <a:miter lim="2579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2"/>
            <p:cNvSpPr/>
            <p:nvPr/>
          </p:nvSpPr>
          <p:spPr>
            <a:xfrm>
              <a:off x="2233011" y="1404105"/>
              <a:ext cx="105709" cy="220751"/>
            </a:xfrm>
            <a:custGeom>
              <a:rect b="b" l="l" r="r" t="t"/>
              <a:pathLst>
                <a:path extrusionOk="0" h="9698" w="4644">
                  <a:moveTo>
                    <a:pt x="3818" y="0"/>
                  </a:moveTo>
                  <a:lnTo>
                    <a:pt x="1" y="851"/>
                  </a:lnTo>
                  <a:lnTo>
                    <a:pt x="826" y="9698"/>
                  </a:lnTo>
                  <a:lnTo>
                    <a:pt x="4643" y="8563"/>
                  </a:lnTo>
                  <a:lnTo>
                    <a:pt x="38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2"/>
            <p:cNvSpPr/>
            <p:nvPr/>
          </p:nvSpPr>
          <p:spPr>
            <a:xfrm>
              <a:off x="2120877" y="1427005"/>
              <a:ext cx="116271" cy="231313"/>
            </a:xfrm>
            <a:custGeom>
              <a:rect b="b" l="l" r="r" t="t"/>
              <a:pathLst>
                <a:path extrusionOk="0" h="10162" w="5108">
                  <a:moveTo>
                    <a:pt x="4230" y="0"/>
                  </a:moveTo>
                  <a:lnTo>
                    <a:pt x="1" y="929"/>
                  </a:lnTo>
                  <a:lnTo>
                    <a:pt x="852" y="10162"/>
                  </a:lnTo>
                  <a:lnTo>
                    <a:pt x="5107" y="8898"/>
                  </a:lnTo>
                  <a:lnTo>
                    <a:pt x="423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2"/>
            <p:cNvSpPr/>
            <p:nvPr/>
          </p:nvSpPr>
          <p:spPr>
            <a:xfrm>
              <a:off x="2035172" y="1809184"/>
              <a:ext cx="113312" cy="142106"/>
            </a:xfrm>
            <a:custGeom>
              <a:rect b="b" l="l" r="r" t="t"/>
              <a:pathLst>
                <a:path extrusionOk="0" fill="none" h="6243" w="4978">
                  <a:moveTo>
                    <a:pt x="4488" y="1"/>
                  </a:moveTo>
                  <a:lnTo>
                    <a:pt x="0" y="1316"/>
                  </a:lnTo>
                  <a:lnTo>
                    <a:pt x="516" y="6242"/>
                  </a:lnTo>
                  <a:lnTo>
                    <a:pt x="4978" y="4901"/>
                  </a:lnTo>
                  <a:close/>
                </a:path>
              </a:pathLst>
            </a:custGeom>
            <a:solidFill>
              <a:schemeClr val="accent6"/>
            </a:solidFill>
            <a:ln cap="flat" cmpd="sng" w="1925">
              <a:solidFill>
                <a:srgbClr val="FFFFFF"/>
              </a:solidFill>
              <a:prstDash val="solid"/>
              <a:miter lim="2579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2"/>
            <p:cNvSpPr/>
            <p:nvPr/>
          </p:nvSpPr>
          <p:spPr>
            <a:xfrm>
              <a:off x="2253567" y="1616035"/>
              <a:ext cx="98061" cy="138578"/>
            </a:xfrm>
            <a:custGeom>
              <a:rect b="b" l="l" r="r" t="t"/>
              <a:pathLst>
                <a:path extrusionOk="0" h="6088" w="4308">
                  <a:moveTo>
                    <a:pt x="3817" y="1"/>
                  </a:moveTo>
                  <a:lnTo>
                    <a:pt x="0" y="1110"/>
                  </a:lnTo>
                  <a:lnTo>
                    <a:pt x="439" y="6087"/>
                  </a:lnTo>
                  <a:lnTo>
                    <a:pt x="4307" y="4927"/>
                  </a:lnTo>
                  <a:lnTo>
                    <a:pt x="38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2"/>
            <p:cNvSpPr/>
            <p:nvPr/>
          </p:nvSpPr>
          <p:spPr>
            <a:xfrm>
              <a:off x="2450837" y="1279042"/>
              <a:ext cx="452040" cy="698035"/>
            </a:xfrm>
            <a:custGeom>
              <a:rect b="b" l="l" r="r" t="t"/>
              <a:pathLst>
                <a:path extrusionOk="0" h="30666" w="19859">
                  <a:moveTo>
                    <a:pt x="19240" y="1"/>
                  </a:moveTo>
                  <a:lnTo>
                    <a:pt x="0" y="4230"/>
                  </a:lnTo>
                  <a:lnTo>
                    <a:pt x="2270" y="30666"/>
                  </a:lnTo>
                  <a:lnTo>
                    <a:pt x="19859" y="23677"/>
                  </a:lnTo>
                  <a:lnTo>
                    <a:pt x="192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2"/>
            <p:cNvSpPr/>
            <p:nvPr/>
          </p:nvSpPr>
          <p:spPr>
            <a:xfrm>
              <a:off x="2265313" y="1746971"/>
              <a:ext cx="98653" cy="134458"/>
            </a:xfrm>
            <a:custGeom>
              <a:rect b="b" l="l" r="r" t="t"/>
              <a:pathLst>
                <a:path extrusionOk="0" h="5907" w="4334">
                  <a:moveTo>
                    <a:pt x="3869" y="0"/>
                  </a:moveTo>
                  <a:lnTo>
                    <a:pt x="0" y="1109"/>
                  </a:lnTo>
                  <a:lnTo>
                    <a:pt x="439" y="5906"/>
                  </a:lnTo>
                  <a:lnTo>
                    <a:pt x="4333" y="4720"/>
                  </a:lnTo>
                  <a:lnTo>
                    <a:pt x="3869" y="0"/>
                  </a:lnTo>
                  <a:close/>
                </a:path>
              </a:pathLst>
            </a:custGeom>
            <a:solidFill>
              <a:srgbClr val="C95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2"/>
            <p:cNvSpPr/>
            <p:nvPr/>
          </p:nvSpPr>
          <p:spPr>
            <a:xfrm>
              <a:off x="2367453" y="1715853"/>
              <a:ext cx="101589" cy="134458"/>
            </a:xfrm>
            <a:custGeom>
              <a:rect b="b" l="l" r="r" t="t"/>
              <a:pathLst>
                <a:path extrusionOk="0" h="5907" w="4463">
                  <a:moveTo>
                    <a:pt x="4076" y="0"/>
                  </a:moveTo>
                  <a:lnTo>
                    <a:pt x="1" y="1186"/>
                  </a:lnTo>
                  <a:lnTo>
                    <a:pt x="413" y="5906"/>
                  </a:lnTo>
                  <a:lnTo>
                    <a:pt x="4463" y="4668"/>
                  </a:lnTo>
                  <a:lnTo>
                    <a:pt x="407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2"/>
            <p:cNvSpPr/>
            <p:nvPr/>
          </p:nvSpPr>
          <p:spPr>
            <a:xfrm>
              <a:off x="1996429" y="1451658"/>
              <a:ext cx="129177" cy="238961"/>
            </a:xfrm>
            <a:custGeom>
              <a:rect b="b" l="l" r="r" t="t"/>
              <a:pathLst>
                <a:path extrusionOk="0" h="10498" w="5675">
                  <a:moveTo>
                    <a:pt x="4771" y="0"/>
                  </a:moveTo>
                  <a:lnTo>
                    <a:pt x="0" y="1032"/>
                  </a:lnTo>
                  <a:lnTo>
                    <a:pt x="1083" y="10497"/>
                  </a:lnTo>
                  <a:lnTo>
                    <a:pt x="5674" y="9285"/>
                  </a:lnTo>
                  <a:lnTo>
                    <a:pt x="47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2"/>
            <p:cNvSpPr/>
            <p:nvPr/>
          </p:nvSpPr>
          <p:spPr>
            <a:xfrm>
              <a:off x="2380952" y="1859674"/>
              <a:ext cx="102181" cy="160885"/>
            </a:xfrm>
            <a:custGeom>
              <a:rect b="b" l="l" r="r" t="t"/>
              <a:pathLst>
                <a:path extrusionOk="0" h="7068" w="4489">
                  <a:moveTo>
                    <a:pt x="4024" y="1"/>
                  </a:moveTo>
                  <a:lnTo>
                    <a:pt x="1" y="1316"/>
                  </a:lnTo>
                  <a:lnTo>
                    <a:pt x="517" y="7068"/>
                  </a:lnTo>
                  <a:lnTo>
                    <a:pt x="4489" y="5494"/>
                  </a:lnTo>
                  <a:lnTo>
                    <a:pt x="402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2"/>
            <p:cNvSpPr/>
            <p:nvPr/>
          </p:nvSpPr>
          <p:spPr>
            <a:xfrm>
              <a:off x="2052200" y="1963021"/>
              <a:ext cx="117432" cy="186698"/>
            </a:xfrm>
            <a:custGeom>
              <a:rect b="b" l="l" r="r" t="t"/>
              <a:pathLst>
                <a:path extrusionOk="0" h="8202" w="5159">
                  <a:moveTo>
                    <a:pt x="4514" y="0"/>
                  </a:moveTo>
                  <a:lnTo>
                    <a:pt x="0" y="1496"/>
                  </a:lnTo>
                  <a:lnTo>
                    <a:pt x="697" y="8201"/>
                  </a:lnTo>
                  <a:lnTo>
                    <a:pt x="5158" y="6422"/>
                  </a:lnTo>
                  <a:lnTo>
                    <a:pt x="45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2"/>
            <p:cNvSpPr/>
            <p:nvPr/>
          </p:nvSpPr>
          <p:spPr>
            <a:xfrm>
              <a:off x="2279404" y="1893729"/>
              <a:ext cx="101566" cy="166758"/>
            </a:xfrm>
            <a:custGeom>
              <a:rect b="b" l="l" r="r" t="t"/>
              <a:pathLst>
                <a:path extrusionOk="0" h="7326" w="4462">
                  <a:moveTo>
                    <a:pt x="3895" y="1"/>
                  </a:moveTo>
                  <a:lnTo>
                    <a:pt x="0" y="1264"/>
                  </a:lnTo>
                  <a:lnTo>
                    <a:pt x="542" y="7325"/>
                  </a:lnTo>
                  <a:lnTo>
                    <a:pt x="4462" y="5778"/>
                  </a:lnTo>
                  <a:lnTo>
                    <a:pt x="389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2"/>
            <p:cNvSpPr/>
            <p:nvPr/>
          </p:nvSpPr>
          <p:spPr>
            <a:xfrm>
              <a:off x="2142025" y="1645400"/>
              <a:ext cx="108031" cy="141492"/>
            </a:xfrm>
            <a:custGeom>
              <a:rect b="b" l="l" r="r" t="t"/>
              <a:pathLst>
                <a:path extrusionOk="0" fill="none" h="6216" w="4746">
                  <a:moveTo>
                    <a:pt x="4746" y="5004"/>
                  </a:moveTo>
                  <a:lnTo>
                    <a:pt x="4256" y="0"/>
                  </a:lnTo>
                  <a:lnTo>
                    <a:pt x="0" y="1238"/>
                  </a:lnTo>
                  <a:lnTo>
                    <a:pt x="516" y="6216"/>
                  </a:lnTo>
                  <a:close/>
                </a:path>
              </a:pathLst>
            </a:custGeom>
            <a:solidFill>
              <a:schemeClr val="accent6"/>
            </a:solidFill>
            <a:ln cap="flat" cmpd="sng" w="1925">
              <a:solidFill>
                <a:srgbClr val="FFFFFF"/>
              </a:solidFill>
              <a:prstDash val="solid"/>
              <a:miter lim="2579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2"/>
            <p:cNvSpPr/>
            <p:nvPr/>
          </p:nvSpPr>
          <p:spPr>
            <a:xfrm>
              <a:off x="2167839" y="1926599"/>
              <a:ext cx="112151" cy="177912"/>
            </a:xfrm>
            <a:custGeom>
              <a:rect b="b" l="l" r="r" t="t"/>
              <a:pathLst>
                <a:path extrusionOk="0" h="7816" w="4927">
                  <a:moveTo>
                    <a:pt x="4334" y="1"/>
                  </a:moveTo>
                  <a:lnTo>
                    <a:pt x="1" y="1419"/>
                  </a:lnTo>
                  <a:lnTo>
                    <a:pt x="594" y="7816"/>
                  </a:lnTo>
                  <a:lnTo>
                    <a:pt x="4927" y="6088"/>
                  </a:lnTo>
                  <a:lnTo>
                    <a:pt x="43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2"/>
            <p:cNvSpPr/>
            <p:nvPr/>
          </p:nvSpPr>
          <p:spPr>
            <a:xfrm>
              <a:off x="2021082" y="1677679"/>
              <a:ext cx="117432" cy="147387"/>
            </a:xfrm>
            <a:custGeom>
              <a:rect b="b" l="l" r="r" t="t"/>
              <a:pathLst>
                <a:path extrusionOk="0" h="6475" w="5159">
                  <a:moveTo>
                    <a:pt x="4643" y="1"/>
                  </a:moveTo>
                  <a:lnTo>
                    <a:pt x="0" y="1342"/>
                  </a:lnTo>
                  <a:lnTo>
                    <a:pt x="542" y="6474"/>
                  </a:lnTo>
                  <a:lnTo>
                    <a:pt x="5158" y="5081"/>
                  </a:lnTo>
                  <a:lnTo>
                    <a:pt x="46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2"/>
            <p:cNvSpPr/>
            <p:nvPr/>
          </p:nvSpPr>
          <p:spPr>
            <a:xfrm>
              <a:off x="2153748" y="1776314"/>
              <a:ext cx="108645" cy="139147"/>
            </a:xfrm>
            <a:custGeom>
              <a:rect b="b" l="l" r="r" t="t"/>
              <a:pathLst>
                <a:path extrusionOk="0" h="6113" w="4773">
                  <a:moveTo>
                    <a:pt x="4282" y="1"/>
                  </a:moveTo>
                  <a:lnTo>
                    <a:pt x="1" y="1239"/>
                  </a:lnTo>
                  <a:lnTo>
                    <a:pt x="439" y="6113"/>
                  </a:lnTo>
                  <a:lnTo>
                    <a:pt x="4772" y="4798"/>
                  </a:lnTo>
                  <a:lnTo>
                    <a:pt x="428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2"/>
            <p:cNvSpPr/>
            <p:nvPr/>
          </p:nvSpPr>
          <p:spPr>
            <a:xfrm>
              <a:off x="2023426" y="1352432"/>
              <a:ext cx="460281" cy="220751"/>
            </a:xfrm>
            <a:custGeom>
              <a:rect b="b" l="l" r="r" t="t"/>
              <a:pathLst>
                <a:path extrusionOk="0" h="9698" w="20221">
                  <a:moveTo>
                    <a:pt x="19782" y="1"/>
                  </a:moveTo>
                  <a:lnTo>
                    <a:pt x="0" y="4540"/>
                  </a:lnTo>
                  <a:lnTo>
                    <a:pt x="516" y="9698"/>
                  </a:lnTo>
                  <a:lnTo>
                    <a:pt x="20220" y="4952"/>
                  </a:lnTo>
                  <a:lnTo>
                    <a:pt x="197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2"/>
            <p:cNvSpPr/>
            <p:nvPr/>
          </p:nvSpPr>
          <p:spPr>
            <a:xfrm>
              <a:off x="2495454" y="1424023"/>
              <a:ext cx="379246" cy="412183"/>
            </a:xfrm>
            <a:custGeom>
              <a:rect b="b" l="l" r="r" t="t"/>
              <a:pathLst>
                <a:path extrusionOk="0" h="18108" w="16661">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2"/>
            <p:cNvSpPr/>
            <p:nvPr/>
          </p:nvSpPr>
          <p:spPr>
            <a:xfrm>
              <a:off x="2594088" y="1701763"/>
              <a:ext cx="236593" cy="104503"/>
            </a:xfrm>
            <a:custGeom>
              <a:rect b="b" l="l" r="r" t="t"/>
              <a:pathLst>
                <a:path extrusionOk="0" h="4591" w="10394">
                  <a:moveTo>
                    <a:pt x="10342" y="0"/>
                  </a:moveTo>
                  <a:lnTo>
                    <a:pt x="0" y="3430"/>
                  </a:lnTo>
                  <a:lnTo>
                    <a:pt x="0" y="4591"/>
                  </a:lnTo>
                  <a:lnTo>
                    <a:pt x="10394" y="1083"/>
                  </a:lnTo>
                  <a:lnTo>
                    <a:pt x="10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2"/>
            <p:cNvSpPr/>
            <p:nvPr/>
          </p:nvSpPr>
          <p:spPr>
            <a:xfrm>
              <a:off x="2611093" y="1737570"/>
              <a:ext cx="219590" cy="98653"/>
            </a:xfrm>
            <a:custGeom>
              <a:rect b="b" l="l" r="r" t="t"/>
              <a:pathLst>
                <a:path extrusionOk="0" h="4334" w="9647">
                  <a:moveTo>
                    <a:pt x="9595" y="0"/>
                  </a:moveTo>
                  <a:lnTo>
                    <a:pt x="1" y="3353"/>
                  </a:lnTo>
                  <a:lnTo>
                    <a:pt x="1" y="4333"/>
                  </a:lnTo>
                  <a:lnTo>
                    <a:pt x="9647" y="1109"/>
                  </a:lnTo>
                  <a:lnTo>
                    <a:pt x="95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2"/>
            <p:cNvSpPr/>
            <p:nvPr/>
          </p:nvSpPr>
          <p:spPr>
            <a:xfrm>
              <a:off x="2483116" y="1380021"/>
              <a:ext cx="95716" cy="193163"/>
            </a:xfrm>
            <a:custGeom>
              <a:rect b="b" l="l" r="r" t="t"/>
              <a:pathLst>
                <a:path extrusionOk="0" fill="none" h="8486" w="4205">
                  <a:moveTo>
                    <a:pt x="568" y="8486"/>
                  </a:moveTo>
                  <a:lnTo>
                    <a:pt x="1" y="929"/>
                  </a:lnTo>
                  <a:lnTo>
                    <a:pt x="4204" y="1"/>
                  </a:lnTo>
                </a:path>
              </a:pathLst>
            </a:custGeom>
            <a:noFill/>
            <a:ln cap="flat" cmpd="sng" w="1925">
              <a:solidFill>
                <a:srgbClr val="FFFFFF"/>
              </a:solidFill>
              <a:prstDash val="solid"/>
              <a:miter lim="2579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2"/>
            <p:cNvSpPr/>
            <p:nvPr/>
          </p:nvSpPr>
          <p:spPr>
            <a:xfrm>
              <a:off x="2550633" y="1806248"/>
              <a:ext cx="321725" cy="120368"/>
            </a:xfrm>
            <a:custGeom>
              <a:rect b="b" l="l" r="r" t="t"/>
              <a:pathLst>
                <a:path extrusionOk="0" fill="none" h="5288" w="14134">
                  <a:moveTo>
                    <a:pt x="1" y="5288"/>
                  </a:moveTo>
                  <a:lnTo>
                    <a:pt x="14134" y="1"/>
                  </a:lnTo>
                </a:path>
              </a:pathLst>
            </a:custGeom>
            <a:noFill/>
            <a:ln cap="flat" cmpd="sng" w="1925">
              <a:solidFill>
                <a:srgbClr val="FFFFFF"/>
              </a:solidFill>
              <a:prstDash val="solid"/>
              <a:miter lim="2579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2"/>
            <p:cNvSpPr/>
            <p:nvPr/>
          </p:nvSpPr>
          <p:spPr>
            <a:xfrm>
              <a:off x="2045143" y="1712917"/>
              <a:ext cx="72225" cy="89252"/>
            </a:xfrm>
            <a:custGeom>
              <a:rect b="b" l="l" r="r" t="t"/>
              <a:pathLst>
                <a:path extrusionOk="0" fill="none" h="3921" w="3173">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cap="flat" cmpd="sng" w="1925">
              <a:solidFill>
                <a:srgbClr val="FFFFFF"/>
              </a:solidFill>
              <a:prstDash val="solid"/>
              <a:miter lim="2579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2"/>
            <p:cNvSpPr/>
            <p:nvPr/>
          </p:nvSpPr>
          <p:spPr>
            <a:xfrm>
              <a:off x="2279973" y="1781595"/>
              <a:ext cx="73409" cy="73409"/>
            </a:xfrm>
            <a:custGeom>
              <a:rect b="b" l="l" r="r" t="t"/>
              <a:pathLst>
                <a:path extrusionOk="0" fill="none" h="3225" w="3225">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cap="flat" cmpd="sng" w="1925">
              <a:solidFill>
                <a:srgbClr val="FFFFFF"/>
              </a:solidFill>
              <a:prstDash val="solid"/>
              <a:miter lim="2579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2"/>
            <p:cNvSpPr/>
            <p:nvPr/>
          </p:nvSpPr>
          <p:spPr>
            <a:xfrm>
              <a:off x="795828" y="1451658"/>
              <a:ext cx="1047917" cy="1578033"/>
            </a:xfrm>
            <a:custGeom>
              <a:rect b="b" l="l" r="r" t="t"/>
              <a:pathLst>
                <a:path extrusionOk="0" h="69326" w="46037">
                  <a:moveTo>
                    <a:pt x="42219" y="0"/>
                  </a:moveTo>
                  <a:lnTo>
                    <a:pt x="0" y="24785"/>
                  </a:lnTo>
                  <a:lnTo>
                    <a:pt x="7608" y="69326"/>
                  </a:lnTo>
                  <a:lnTo>
                    <a:pt x="46036" y="38893"/>
                  </a:lnTo>
                  <a:lnTo>
                    <a:pt x="4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2"/>
            <p:cNvSpPr/>
            <p:nvPr/>
          </p:nvSpPr>
          <p:spPr>
            <a:xfrm>
              <a:off x="1306576" y="1699395"/>
              <a:ext cx="210212" cy="341119"/>
            </a:xfrm>
            <a:custGeom>
              <a:rect b="b" l="l" r="r" t="t"/>
              <a:pathLst>
                <a:path extrusionOk="0" h="14986" w="9235">
                  <a:moveTo>
                    <a:pt x="7841" y="1"/>
                  </a:moveTo>
                  <a:lnTo>
                    <a:pt x="1" y="4618"/>
                  </a:lnTo>
                  <a:lnTo>
                    <a:pt x="1600" y="14985"/>
                  </a:lnTo>
                  <a:lnTo>
                    <a:pt x="9234" y="10137"/>
                  </a:lnTo>
                  <a:lnTo>
                    <a:pt x="78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2"/>
            <p:cNvSpPr/>
            <p:nvPr/>
          </p:nvSpPr>
          <p:spPr>
            <a:xfrm>
              <a:off x="1190936" y="2375157"/>
              <a:ext cx="214286" cy="334062"/>
            </a:xfrm>
            <a:custGeom>
              <a:rect b="b" l="l" r="r" t="t"/>
              <a:pathLst>
                <a:path extrusionOk="0" h="14676" w="9414">
                  <a:moveTo>
                    <a:pt x="7995" y="0"/>
                  </a:moveTo>
                  <a:lnTo>
                    <a:pt x="0" y="5494"/>
                  </a:lnTo>
                  <a:lnTo>
                    <a:pt x="1419" y="14675"/>
                  </a:lnTo>
                  <a:lnTo>
                    <a:pt x="9414" y="8743"/>
                  </a:lnTo>
                  <a:lnTo>
                    <a:pt x="79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2"/>
            <p:cNvSpPr/>
            <p:nvPr/>
          </p:nvSpPr>
          <p:spPr>
            <a:xfrm>
              <a:off x="1147481" y="2100969"/>
              <a:ext cx="217837" cy="349336"/>
            </a:xfrm>
            <a:custGeom>
              <a:rect b="b" l="l" r="r" t="t"/>
              <a:pathLst>
                <a:path extrusionOk="0" h="15347" w="9570">
                  <a:moveTo>
                    <a:pt x="7996" y="1"/>
                  </a:moveTo>
                  <a:lnTo>
                    <a:pt x="1" y="5185"/>
                  </a:lnTo>
                  <a:lnTo>
                    <a:pt x="1574" y="15346"/>
                  </a:lnTo>
                  <a:lnTo>
                    <a:pt x="9569" y="9982"/>
                  </a:lnTo>
                  <a:lnTo>
                    <a:pt x="79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2"/>
            <p:cNvSpPr/>
            <p:nvPr/>
          </p:nvSpPr>
          <p:spPr>
            <a:xfrm>
              <a:off x="1392304" y="2246565"/>
              <a:ext cx="194915" cy="314122"/>
            </a:xfrm>
            <a:custGeom>
              <a:rect b="b" l="l" r="r" t="t"/>
              <a:pathLst>
                <a:path extrusionOk="0" h="13800" w="8563">
                  <a:moveTo>
                    <a:pt x="7402" y="1"/>
                  </a:moveTo>
                  <a:lnTo>
                    <a:pt x="0" y="5082"/>
                  </a:lnTo>
                  <a:lnTo>
                    <a:pt x="1342" y="13799"/>
                  </a:lnTo>
                  <a:lnTo>
                    <a:pt x="8563" y="8435"/>
                  </a:lnTo>
                  <a:lnTo>
                    <a:pt x="74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2"/>
            <p:cNvSpPr/>
            <p:nvPr/>
          </p:nvSpPr>
          <p:spPr>
            <a:xfrm>
              <a:off x="1102272" y="1817402"/>
              <a:ext cx="219590" cy="351089"/>
            </a:xfrm>
            <a:custGeom>
              <a:rect b="b" l="l" r="r" t="t"/>
              <a:pathLst>
                <a:path extrusionOk="0" h="15424" w="9647">
                  <a:moveTo>
                    <a:pt x="7970" y="1"/>
                  </a:moveTo>
                  <a:lnTo>
                    <a:pt x="1" y="4695"/>
                  </a:lnTo>
                  <a:lnTo>
                    <a:pt x="1651" y="15424"/>
                  </a:lnTo>
                  <a:lnTo>
                    <a:pt x="9647" y="10369"/>
                  </a:lnTo>
                  <a:lnTo>
                    <a:pt x="79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2"/>
            <p:cNvSpPr/>
            <p:nvPr/>
          </p:nvSpPr>
          <p:spPr>
            <a:xfrm>
              <a:off x="929086" y="2232475"/>
              <a:ext cx="234272" cy="361082"/>
            </a:xfrm>
            <a:custGeom>
              <a:rect b="b" l="l" r="r" t="t"/>
              <a:pathLst>
                <a:path extrusionOk="0" h="15863" w="10292">
                  <a:moveTo>
                    <a:pt x="8666" y="1"/>
                  </a:moveTo>
                  <a:lnTo>
                    <a:pt x="1" y="5623"/>
                  </a:lnTo>
                  <a:lnTo>
                    <a:pt x="1754" y="15862"/>
                  </a:lnTo>
                  <a:lnTo>
                    <a:pt x="10291" y="10137"/>
                  </a:lnTo>
                  <a:lnTo>
                    <a:pt x="8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2"/>
            <p:cNvSpPr/>
            <p:nvPr/>
          </p:nvSpPr>
          <p:spPr>
            <a:xfrm>
              <a:off x="1350032" y="1975336"/>
              <a:ext cx="204316" cy="339343"/>
            </a:xfrm>
            <a:custGeom>
              <a:rect b="b" l="l" r="r" t="t"/>
              <a:pathLst>
                <a:path extrusionOk="0" h="14908" w="8976">
                  <a:moveTo>
                    <a:pt x="7609" y="1"/>
                  </a:moveTo>
                  <a:lnTo>
                    <a:pt x="0" y="4927"/>
                  </a:lnTo>
                  <a:lnTo>
                    <a:pt x="1548" y="14908"/>
                  </a:lnTo>
                  <a:lnTo>
                    <a:pt x="8976" y="9930"/>
                  </a:lnTo>
                  <a:lnTo>
                    <a:pt x="760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2"/>
            <p:cNvSpPr/>
            <p:nvPr/>
          </p:nvSpPr>
          <p:spPr>
            <a:xfrm>
              <a:off x="1542020" y="1850296"/>
              <a:ext cx="197260" cy="339343"/>
            </a:xfrm>
            <a:custGeom>
              <a:rect b="b" l="l" r="r" t="t"/>
              <a:pathLst>
                <a:path extrusionOk="0" h="14908" w="8666">
                  <a:moveTo>
                    <a:pt x="7660" y="0"/>
                  </a:moveTo>
                  <a:lnTo>
                    <a:pt x="0" y="4978"/>
                  </a:lnTo>
                  <a:lnTo>
                    <a:pt x="1315" y="14907"/>
                  </a:lnTo>
                  <a:lnTo>
                    <a:pt x="8666" y="9981"/>
                  </a:lnTo>
                  <a:lnTo>
                    <a:pt x="76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2"/>
            <p:cNvSpPr/>
            <p:nvPr/>
          </p:nvSpPr>
          <p:spPr>
            <a:xfrm>
              <a:off x="977823" y="2513697"/>
              <a:ext cx="227215" cy="349928"/>
            </a:xfrm>
            <a:custGeom>
              <a:rect b="b" l="l" r="r" t="t"/>
              <a:pathLst>
                <a:path extrusionOk="0" h="15373" w="9982">
                  <a:moveTo>
                    <a:pt x="8511" y="1"/>
                  </a:moveTo>
                  <a:lnTo>
                    <a:pt x="0" y="5829"/>
                  </a:lnTo>
                  <a:lnTo>
                    <a:pt x="1625" y="15372"/>
                  </a:lnTo>
                  <a:lnTo>
                    <a:pt x="9981" y="9182"/>
                  </a:lnTo>
                  <a:lnTo>
                    <a:pt x="85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2"/>
            <p:cNvSpPr/>
            <p:nvPr/>
          </p:nvSpPr>
          <p:spPr>
            <a:xfrm>
              <a:off x="1578419" y="2120933"/>
              <a:ext cx="184353" cy="305291"/>
            </a:xfrm>
            <a:custGeom>
              <a:rect b="b" l="l" r="r" t="t"/>
              <a:pathLst>
                <a:path extrusionOk="0" h="13412" w="8099">
                  <a:moveTo>
                    <a:pt x="7273" y="1"/>
                  </a:moveTo>
                  <a:lnTo>
                    <a:pt x="0" y="5004"/>
                  </a:lnTo>
                  <a:lnTo>
                    <a:pt x="1109" y="13412"/>
                  </a:lnTo>
                  <a:lnTo>
                    <a:pt x="8098" y="8228"/>
                  </a:lnTo>
                  <a:lnTo>
                    <a:pt x="7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2"/>
            <p:cNvSpPr/>
            <p:nvPr/>
          </p:nvSpPr>
          <p:spPr>
            <a:xfrm>
              <a:off x="1505029" y="1579636"/>
              <a:ext cx="207253" cy="338752"/>
            </a:xfrm>
            <a:custGeom>
              <a:rect b="b" l="l" r="r" t="t"/>
              <a:pathLst>
                <a:path extrusionOk="0" h="14882" w="9105">
                  <a:moveTo>
                    <a:pt x="8099" y="1"/>
                  </a:moveTo>
                  <a:lnTo>
                    <a:pt x="0" y="4746"/>
                  </a:lnTo>
                  <a:lnTo>
                    <a:pt x="1367" y="14882"/>
                  </a:lnTo>
                  <a:lnTo>
                    <a:pt x="9104" y="10007"/>
                  </a:lnTo>
                  <a:lnTo>
                    <a:pt x="80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2"/>
            <p:cNvSpPr/>
            <p:nvPr/>
          </p:nvSpPr>
          <p:spPr>
            <a:xfrm>
              <a:off x="876844" y="1937776"/>
              <a:ext cx="241874" cy="369868"/>
            </a:xfrm>
            <a:custGeom>
              <a:rect b="b" l="l" r="r" t="t"/>
              <a:pathLst>
                <a:path extrusionOk="0" h="16249" w="10626">
                  <a:moveTo>
                    <a:pt x="8898" y="0"/>
                  </a:moveTo>
                  <a:lnTo>
                    <a:pt x="0" y="5210"/>
                  </a:lnTo>
                  <a:lnTo>
                    <a:pt x="1883" y="16248"/>
                  </a:lnTo>
                  <a:lnTo>
                    <a:pt x="10626" y="10729"/>
                  </a:lnTo>
                  <a:lnTo>
                    <a:pt x="889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2"/>
            <p:cNvSpPr/>
            <p:nvPr/>
          </p:nvSpPr>
          <p:spPr>
            <a:xfrm>
              <a:off x="944361" y="2046427"/>
              <a:ext cx="144428" cy="221297"/>
            </a:xfrm>
            <a:custGeom>
              <a:rect b="b" l="l" r="r" t="t"/>
              <a:pathLst>
                <a:path extrusionOk="0" h="9722" w="6345">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2"/>
            <p:cNvSpPr/>
            <p:nvPr/>
          </p:nvSpPr>
          <p:spPr>
            <a:xfrm>
              <a:off x="912378" y="2098624"/>
              <a:ext cx="57248" cy="57043"/>
            </a:xfrm>
            <a:custGeom>
              <a:rect b="b" l="l" r="r" t="t"/>
              <a:pathLst>
                <a:path extrusionOk="0" h="2506" w="2515">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2"/>
            <p:cNvSpPr/>
            <p:nvPr/>
          </p:nvSpPr>
          <p:spPr>
            <a:xfrm>
              <a:off x="927015" y="2025029"/>
              <a:ext cx="114222" cy="94760"/>
            </a:xfrm>
            <a:custGeom>
              <a:rect b="b" l="l" r="r" t="t"/>
              <a:pathLst>
                <a:path extrusionOk="0" h="4163" w="5018">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2"/>
            <p:cNvSpPr/>
            <p:nvPr/>
          </p:nvSpPr>
          <p:spPr>
            <a:xfrm>
              <a:off x="1018320" y="2052665"/>
              <a:ext cx="58022" cy="67468"/>
            </a:xfrm>
            <a:custGeom>
              <a:rect b="b" l="l" r="r" t="t"/>
              <a:pathLst>
                <a:path extrusionOk="0" h="2964" w="2549">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2"/>
            <p:cNvSpPr/>
            <p:nvPr/>
          </p:nvSpPr>
          <p:spPr>
            <a:xfrm>
              <a:off x="1583109" y="1977408"/>
              <a:ext cx="120960" cy="184649"/>
            </a:xfrm>
            <a:custGeom>
              <a:rect b="b" l="l" r="r" t="t"/>
              <a:pathLst>
                <a:path extrusionOk="0" h="8112" w="5314">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2"/>
            <p:cNvSpPr/>
            <p:nvPr/>
          </p:nvSpPr>
          <p:spPr>
            <a:xfrm>
              <a:off x="1556248" y="2021137"/>
              <a:ext cx="48006" cy="47801"/>
            </a:xfrm>
            <a:custGeom>
              <a:rect b="b" l="l" r="r" t="t"/>
              <a:pathLst>
                <a:path extrusionOk="0" h="2100" w="2109">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2"/>
            <p:cNvSpPr/>
            <p:nvPr/>
          </p:nvSpPr>
          <p:spPr>
            <a:xfrm>
              <a:off x="1567925" y="1959834"/>
              <a:ext cx="96809" cy="78940"/>
            </a:xfrm>
            <a:custGeom>
              <a:rect b="b" l="l" r="r" t="t"/>
              <a:pathLst>
                <a:path extrusionOk="0" h="3468" w="4253">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2"/>
            <p:cNvSpPr/>
            <p:nvPr/>
          </p:nvSpPr>
          <p:spPr>
            <a:xfrm>
              <a:off x="1645345" y="1982644"/>
              <a:ext cx="48416" cy="56360"/>
            </a:xfrm>
            <a:custGeom>
              <a:rect b="b" l="l" r="r" t="t"/>
              <a:pathLst>
                <a:path extrusionOk="0" h="2476" w="2127">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2"/>
            <p:cNvSpPr/>
            <p:nvPr/>
          </p:nvSpPr>
          <p:spPr>
            <a:xfrm>
              <a:off x="1193281" y="2198853"/>
              <a:ext cx="144428" cy="220933"/>
            </a:xfrm>
            <a:custGeom>
              <a:rect b="b" l="l" r="r" t="t"/>
              <a:pathLst>
                <a:path extrusionOk="0" h="9706" w="6345">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2"/>
            <p:cNvSpPr/>
            <p:nvPr/>
          </p:nvSpPr>
          <p:spPr>
            <a:xfrm>
              <a:off x="1160638" y="2251277"/>
              <a:ext cx="57316" cy="57384"/>
            </a:xfrm>
            <a:custGeom>
              <a:rect b="b" l="l" r="r" t="t"/>
              <a:pathLst>
                <a:path extrusionOk="0" h="2521" w="2518">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2"/>
            <p:cNvSpPr/>
            <p:nvPr/>
          </p:nvSpPr>
          <p:spPr>
            <a:xfrm>
              <a:off x="1174660" y="2177227"/>
              <a:ext cx="115497" cy="95193"/>
            </a:xfrm>
            <a:custGeom>
              <a:rect b="b" l="l" r="r" t="t"/>
              <a:pathLst>
                <a:path extrusionOk="0" h="4182" w="5074">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2"/>
            <p:cNvSpPr/>
            <p:nvPr/>
          </p:nvSpPr>
          <p:spPr>
            <a:xfrm>
              <a:off x="1267240" y="2205272"/>
              <a:ext cx="58181" cy="67445"/>
            </a:xfrm>
            <a:custGeom>
              <a:rect b="b" l="l" r="r" t="t"/>
              <a:pathLst>
                <a:path extrusionOk="0" h="2963" w="2556">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2"/>
            <p:cNvSpPr/>
            <p:nvPr/>
          </p:nvSpPr>
          <p:spPr>
            <a:xfrm>
              <a:off x="1044156" y="2617681"/>
              <a:ext cx="132114" cy="202495"/>
            </a:xfrm>
            <a:custGeom>
              <a:rect b="b" l="l" r="r" t="t"/>
              <a:pathLst>
                <a:path extrusionOk="0" h="8896" w="5804">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2"/>
            <p:cNvSpPr/>
            <p:nvPr/>
          </p:nvSpPr>
          <p:spPr>
            <a:xfrm>
              <a:off x="1015087" y="2665758"/>
              <a:ext cx="51990" cy="51944"/>
            </a:xfrm>
            <a:custGeom>
              <a:rect b="b" l="l" r="r" t="t"/>
              <a:pathLst>
                <a:path extrusionOk="0" h="2282" w="2284">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2"/>
            <p:cNvSpPr/>
            <p:nvPr/>
          </p:nvSpPr>
          <p:spPr>
            <a:xfrm>
              <a:off x="1028381" y="2598400"/>
              <a:ext cx="104434" cy="86748"/>
            </a:xfrm>
            <a:custGeom>
              <a:rect b="b" l="l" r="r" t="t"/>
              <a:pathLst>
                <a:path extrusionOk="0" h="3811" w="4588">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2"/>
            <p:cNvSpPr/>
            <p:nvPr/>
          </p:nvSpPr>
          <p:spPr>
            <a:xfrm>
              <a:off x="1112265" y="2623691"/>
              <a:ext cx="52946" cy="61732"/>
            </a:xfrm>
            <a:custGeom>
              <a:rect b="b" l="l" r="r" t="t"/>
              <a:pathLst>
                <a:path extrusionOk="0" h="2712" w="2326">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2"/>
            <p:cNvSpPr/>
            <p:nvPr/>
          </p:nvSpPr>
          <p:spPr>
            <a:xfrm>
              <a:off x="1388775" y="2068849"/>
              <a:ext cx="145020" cy="221183"/>
            </a:xfrm>
            <a:custGeom>
              <a:rect b="b" l="l" r="r" t="t"/>
              <a:pathLst>
                <a:path extrusionOk="0" h="9717" w="6371">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2"/>
            <p:cNvSpPr/>
            <p:nvPr/>
          </p:nvSpPr>
          <p:spPr>
            <a:xfrm>
              <a:off x="1356815" y="2120933"/>
              <a:ext cx="57225" cy="57043"/>
            </a:xfrm>
            <a:custGeom>
              <a:rect b="b" l="l" r="r" t="t"/>
              <a:pathLst>
                <a:path extrusionOk="0" h="2506" w="2514">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2"/>
            <p:cNvSpPr/>
            <p:nvPr/>
          </p:nvSpPr>
          <p:spPr>
            <a:xfrm>
              <a:off x="1372021" y="2046883"/>
              <a:ext cx="114222" cy="95216"/>
            </a:xfrm>
            <a:custGeom>
              <a:rect b="b" l="l" r="r" t="t"/>
              <a:pathLst>
                <a:path extrusionOk="0" h="4183" w="5018">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2"/>
            <p:cNvSpPr/>
            <p:nvPr/>
          </p:nvSpPr>
          <p:spPr>
            <a:xfrm>
              <a:off x="1463349" y="2074950"/>
              <a:ext cx="58113" cy="67445"/>
            </a:xfrm>
            <a:custGeom>
              <a:rect b="b" l="l" r="r" t="t"/>
              <a:pathLst>
                <a:path extrusionOk="0" h="2963" w="2553">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2"/>
            <p:cNvSpPr/>
            <p:nvPr/>
          </p:nvSpPr>
          <p:spPr>
            <a:xfrm>
              <a:off x="1455132" y="2347841"/>
              <a:ext cx="111559" cy="170582"/>
            </a:xfrm>
            <a:custGeom>
              <a:rect b="b" l="l" r="r" t="t"/>
              <a:pathLst>
                <a:path extrusionOk="0" h="7494" w="4901">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2"/>
            <p:cNvSpPr/>
            <p:nvPr/>
          </p:nvSpPr>
          <p:spPr>
            <a:xfrm>
              <a:off x="1430752" y="2388064"/>
              <a:ext cx="43772" cy="44091"/>
            </a:xfrm>
            <a:custGeom>
              <a:rect b="b" l="l" r="r" t="t"/>
              <a:pathLst>
                <a:path extrusionOk="0" h="1937" w="1923">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2"/>
            <p:cNvSpPr/>
            <p:nvPr/>
          </p:nvSpPr>
          <p:spPr>
            <a:xfrm>
              <a:off x="1441838" y="2331064"/>
              <a:ext cx="88455" cy="73455"/>
            </a:xfrm>
            <a:custGeom>
              <a:rect b="b" l="l" r="r" t="t"/>
              <a:pathLst>
                <a:path extrusionOk="0" h="3227" w="3886">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2"/>
            <p:cNvSpPr/>
            <p:nvPr/>
          </p:nvSpPr>
          <p:spPr>
            <a:xfrm>
              <a:off x="1513247" y="2352439"/>
              <a:ext cx="44432" cy="52285"/>
            </a:xfrm>
            <a:custGeom>
              <a:rect b="b" l="l" r="r" t="t"/>
              <a:pathLst>
                <a:path extrusionOk="0" h="2297" w="1952">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2"/>
            <p:cNvSpPr/>
            <p:nvPr/>
          </p:nvSpPr>
          <p:spPr>
            <a:xfrm>
              <a:off x="1151009" y="1934749"/>
              <a:ext cx="104525" cy="84631"/>
            </a:xfrm>
            <a:custGeom>
              <a:rect b="b" l="l" r="r" t="t"/>
              <a:pathLst>
                <a:path extrusionOk="0" h="3718" w="4592">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2"/>
            <p:cNvSpPr/>
            <p:nvPr/>
          </p:nvSpPr>
          <p:spPr>
            <a:xfrm>
              <a:off x="1135735" y="2009983"/>
              <a:ext cx="58158" cy="49395"/>
            </a:xfrm>
            <a:custGeom>
              <a:rect b="b" l="l" r="r" t="t"/>
              <a:pathLst>
                <a:path extrusionOk="0" h="2170" w="2555">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2"/>
            <p:cNvSpPr/>
            <p:nvPr/>
          </p:nvSpPr>
          <p:spPr>
            <a:xfrm>
              <a:off x="1222624" y="1967119"/>
              <a:ext cx="58158" cy="49395"/>
            </a:xfrm>
            <a:custGeom>
              <a:rect b="b" l="l" r="r" t="t"/>
              <a:pathLst>
                <a:path extrusionOk="0" h="2170" w="2555">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2"/>
            <p:cNvSpPr/>
            <p:nvPr/>
          </p:nvSpPr>
          <p:spPr>
            <a:xfrm>
              <a:off x="1369995" y="1814966"/>
              <a:ext cx="105094" cy="84654"/>
            </a:xfrm>
            <a:custGeom>
              <a:rect b="b" l="l" r="r" t="t"/>
              <a:pathLst>
                <a:path extrusionOk="0" h="3719" w="4617">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2"/>
            <p:cNvSpPr/>
            <p:nvPr/>
          </p:nvSpPr>
          <p:spPr>
            <a:xfrm>
              <a:off x="1355313" y="1890200"/>
              <a:ext cx="57566" cy="49417"/>
            </a:xfrm>
            <a:custGeom>
              <a:rect b="b" l="l" r="r" t="t"/>
              <a:pathLst>
                <a:path extrusionOk="0" h="2171" w="2529">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2"/>
            <p:cNvSpPr/>
            <p:nvPr/>
          </p:nvSpPr>
          <p:spPr>
            <a:xfrm>
              <a:off x="1442202" y="1847951"/>
              <a:ext cx="58135" cy="49213"/>
            </a:xfrm>
            <a:custGeom>
              <a:rect b="b" l="l" r="r" t="t"/>
              <a:pathLst>
                <a:path extrusionOk="0" h="2162" w="2554">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2"/>
            <p:cNvSpPr/>
            <p:nvPr/>
          </p:nvSpPr>
          <p:spPr>
            <a:xfrm>
              <a:off x="1629478" y="2228286"/>
              <a:ext cx="94555" cy="76436"/>
            </a:xfrm>
            <a:custGeom>
              <a:rect b="b" l="l" r="r" t="t"/>
              <a:pathLst>
                <a:path extrusionOk="0" h="3358" w="4154">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2"/>
            <p:cNvSpPr/>
            <p:nvPr/>
          </p:nvSpPr>
          <p:spPr>
            <a:xfrm>
              <a:off x="1616571" y="2295894"/>
              <a:ext cx="51694" cy="43863"/>
            </a:xfrm>
            <a:custGeom>
              <a:rect b="b" l="l" r="r" t="t"/>
              <a:pathLst>
                <a:path extrusionOk="0" h="1927" w="2271">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2"/>
            <p:cNvSpPr/>
            <p:nvPr/>
          </p:nvSpPr>
          <p:spPr>
            <a:xfrm>
              <a:off x="1695834" y="2257150"/>
              <a:ext cx="51102" cy="44432"/>
            </a:xfrm>
            <a:custGeom>
              <a:rect b="b" l="l" r="r" t="t"/>
              <a:pathLst>
                <a:path extrusionOk="0" h="1952" w="2245">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2"/>
            <p:cNvSpPr/>
            <p:nvPr/>
          </p:nvSpPr>
          <p:spPr>
            <a:xfrm>
              <a:off x="998356" y="2349753"/>
              <a:ext cx="104525" cy="84699"/>
            </a:xfrm>
            <a:custGeom>
              <a:rect b="b" l="l" r="r" t="t"/>
              <a:pathLst>
                <a:path extrusionOk="0" h="3721" w="4592">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2"/>
            <p:cNvSpPr/>
            <p:nvPr/>
          </p:nvSpPr>
          <p:spPr>
            <a:xfrm>
              <a:off x="983104" y="2424463"/>
              <a:ext cx="58135" cy="49395"/>
            </a:xfrm>
            <a:custGeom>
              <a:rect b="b" l="l" r="r" t="t"/>
              <a:pathLst>
                <a:path extrusionOk="0" h="2170" w="2554">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2"/>
            <p:cNvSpPr/>
            <p:nvPr/>
          </p:nvSpPr>
          <p:spPr>
            <a:xfrm>
              <a:off x="1069993" y="2381599"/>
              <a:ext cx="58135" cy="49827"/>
            </a:xfrm>
            <a:custGeom>
              <a:rect b="b" l="l" r="r" t="t"/>
              <a:pathLst>
                <a:path extrusionOk="0" h="2189" w="2554">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2"/>
            <p:cNvSpPr/>
            <p:nvPr/>
          </p:nvSpPr>
          <p:spPr>
            <a:xfrm>
              <a:off x="1557864" y="1705132"/>
              <a:ext cx="104525" cy="84699"/>
            </a:xfrm>
            <a:custGeom>
              <a:rect b="b" l="l" r="r" t="t"/>
              <a:pathLst>
                <a:path extrusionOk="0" h="3721" w="4592">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2"/>
            <p:cNvSpPr/>
            <p:nvPr/>
          </p:nvSpPr>
          <p:spPr>
            <a:xfrm>
              <a:off x="1542590" y="1779842"/>
              <a:ext cx="58158" cy="49645"/>
            </a:xfrm>
            <a:custGeom>
              <a:rect b="b" l="l" r="r" t="t"/>
              <a:pathLst>
                <a:path extrusionOk="0" h="2181" w="2555">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2"/>
            <p:cNvSpPr/>
            <p:nvPr/>
          </p:nvSpPr>
          <p:spPr>
            <a:xfrm>
              <a:off x="1630070" y="1737570"/>
              <a:ext cx="57566" cy="49395"/>
            </a:xfrm>
            <a:custGeom>
              <a:rect b="b" l="l" r="r" t="t"/>
              <a:pathLst>
                <a:path extrusionOk="0" h="2170" w="2529">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2"/>
            <p:cNvSpPr/>
            <p:nvPr/>
          </p:nvSpPr>
          <p:spPr>
            <a:xfrm>
              <a:off x="1245524" y="2477207"/>
              <a:ext cx="104525" cy="84654"/>
            </a:xfrm>
            <a:custGeom>
              <a:rect b="b" l="l" r="r" t="t"/>
              <a:pathLst>
                <a:path extrusionOk="0" h="3719" w="4592">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2"/>
            <p:cNvSpPr/>
            <p:nvPr/>
          </p:nvSpPr>
          <p:spPr>
            <a:xfrm>
              <a:off x="1230272" y="2552441"/>
              <a:ext cx="58135" cy="49372"/>
            </a:xfrm>
            <a:custGeom>
              <a:rect b="b" l="l" r="r" t="t"/>
              <a:pathLst>
                <a:path extrusionOk="0" h="2169" w="2554">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2"/>
            <p:cNvSpPr/>
            <p:nvPr/>
          </p:nvSpPr>
          <p:spPr>
            <a:xfrm>
              <a:off x="1317753" y="2509599"/>
              <a:ext cx="57544" cy="49395"/>
            </a:xfrm>
            <a:custGeom>
              <a:rect b="b" l="l" r="r" t="t"/>
              <a:pathLst>
                <a:path extrusionOk="0" h="2170" w="2528">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3" name="Google Shape;1983;p62"/>
          <p:cNvSpPr txBox="1"/>
          <p:nvPr>
            <p:ph idx="2" type="title"/>
          </p:nvPr>
        </p:nvSpPr>
        <p:spPr>
          <a:xfrm flipH="1">
            <a:off x="2239413" y="3483000"/>
            <a:ext cx="2218200" cy="119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cxnSp>
        <p:nvCxnSpPr>
          <p:cNvPr id="1984" name="Google Shape;1984;p62"/>
          <p:cNvCxnSpPr/>
          <p:nvPr/>
        </p:nvCxnSpPr>
        <p:spPr>
          <a:xfrm rot="10800000">
            <a:off x="4612825" y="4172300"/>
            <a:ext cx="4548000" cy="0"/>
          </a:xfrm>
          <a:prstGeom prst="straightConnector1">
            <a:avLst/>
          </a:prstGeom>
          <a:noFill/>
          <a:ln cap="flat" cmpd="sng" w="19050">
            <a:solidFill>
              <a:schemeClr val="accent1"/>
            </a:solidFill>
            <a:prstDash val="solid"/>
            <a:round/>
            <a:headEnd len="med" w="med" type="none"/>
            <a:tailEnd len="med" w="med" type="none"/>
          </a:ln>
        </p:spPr>
      </p:cxnSp>
      <p:sp>
        <p:nvSpPr>
          <p:cNvPr id="1985" name="Google Shape;1985;p62"/>
          <p:cNvSpPr/>
          <p:nvPr/>
        </p:nvSpPr>
        <p:spPr>
          <a:xfrm flipH="1" rot="10800000">
            <a:off x="4471450" y="40982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6" name="Google Shape;1986;p62"/>
          <p:cNvGrpSpPr/>
          <p:nvPr/>
        </p:nvGrpSpPr>
        <p:grpSpPr>
          <a:xfrm>
            <a:off x="982775" y="691975"/>
            <a:ext cx="7447917" cy="3772700"/>
            <a:chOff x="982775" y="691975"/>
            <a:chExt cx="7447917" cy="3772700"/>
          </a:xfrm>
        </p:grpSpPr>
        <p:sp>
          <p:nvSpPr>
            <p:cNvPr id="1987" name="Google Shape;1987;p62"/>
            <p:cNvSpPr/>
            <p:nvPr/>
          </p:nvSpPr>
          <p:spPr>
            <a:xfrm flipH="1" rot="10800000">
              <a:off x="982775" y="43233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2"/>
            <p:cNvSpPr/>
            <p:nvPr/>
          </p:nvSpPr>
          <p:spPr>
            <a:xfrm>
              <a:off x="5568700" y="10951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2"/>
            <p:cNvSpPr/>
            <p:nvPr/>
          </p:nvSpPr>
          <p:spPr>
            <a:xfrm>
              <a:off x="6867025" y="31205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2"/>
            <p:cNvSpPr/>
            <p:nvPr/>
          </p:nvSpPr>
          <p:spPr>
            <a:xfrm>
              <a:off x="1887175" y="6919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1" name="Google Shape;1991;p62"/>
            <p:cNvGrpSpPr/>
            <p:nvPr/>
          </p:nvGrpSpPr>
          <p:grpSpPr>
            <a:xfrm rot="-7546048">
              <a:off x="5180134" y="1453268"/>
              <a:ext cx="161701" cy="641985"/>
              <a:chOff x="7004550" y="3676293"/>
              <a:chExt cx="161700" cy="641982"/>
            </a:xfrm>
          </p:grpSpPr>
          <p:sp>
            <p:nvSpPr>
              <p:cNvPr id="1992" name="Google Shape;1992;p62"/>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2"/>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2"/>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2"/>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6" name="Google Shape;1996;p62"/>
            <p:cNvGrpSpPr/>
            <p:nvPr/>
          </p:nvGrpSpPr>
          <p:grpSpPr>
            <a:xfrm>
              <a:off x="7885545" y="2718251"/>
              <a:ext cx="545147" cy="506901"/>
              <a:chOff x="4818730" y="3307263"/>
              <a:chExt cx="1827512" cy="1699300"/>
            </a:xfrm>
          </p:grpSpPr>
          <p:sp>
            <p:nvSpPr>
              <p:cNvPr id="1997" name="Google Shape;1997;p62"/>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2"/>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2"/>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2"/>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2"/>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2"/>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2"/>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2"/>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2"/>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2"/>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2"/>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2"/>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2"/>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2"/>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2"/>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2"/>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2"/>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2"/>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2"/>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2"/>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2"/>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2"/>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2"/>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2"/>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2"/>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2" name="Google Shape;2022;p62"/>
            <p:cNvSpPr/>
            <p:nvPr/>
          </p:nvSpPr>
          <p:spPr>
            <a:xfrm>
              <a:off x="3583025" y="31413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pic>
        <p:nvPicPr>
          <p:cNvPr id="2027" name="Google Shape;2027;p63"/>
          <p:cNvPicPr preferRelativeResize="0"/>
          <p:nvPr/>
        </p:nvPicPr>
        <p:blipFill rotWithShape="1">
          <a:blip r:embed="rId3">
            <a:alphaModFix/>
          </a:blip>
          <a:srcRect b="0" l="3671" r="7439" t="0"/>
          <a:stretch/>
        </p:blipFill>
        <p:spPr>
          <a:xfrm>
            <a:off x="4572000" y="0"/>
            <a:ext cx="4572001" cy="5143501"/>
          </a:xfrm>
          <a:prstGeom prst="rect">
            <a:avLst/>
          </a:prstGeom>
          <a:noFill/>
          <a:ln>
            <a:noFill/>
          </a:ln>
        </p:spPr>
      </p:pic>
      <p:sp>
        <p:nvSpPr>
          <p:cNvPr id="2028" name="Google Shape;2028;p63"/>
          <p:cNvSpPr txBox="1"/>
          <p:nvPr>
            <p:ph type="title"/>
          </p:nvPr>
        </p:nvSpPr>
        <p:spPr>
          <a:xfrm>
            <a:off x="713225" y="1188925"/>
            <a:ext cx="3380400" cy="180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Unity Terrain:</a:t>
            </a:r>
            <a:endParaRPr/>
          </a:p>
        </p:txBody>
      </p:sp>
      <p:sp>
        <p:nvSpPr>
          <p:cNvPr id="2029" name="Google Shape;2029;p63"/>
          <p:cNvSpPr txBox="1"/>
          <p:nvPr>
            <p:ph idx="1" type="subTitle"/>
          </p:nvPr>
        </p:nvSpPr>
        <p:spPr>
          <a:xfrm>
            <a:off x="713225" y="2816300"/>
            <a:ext cx="3266100" cy="158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a:t>
            </a:r>
            <a:r>
              <a:rPr lang="en"/>
              <a:t>llows developers to create expansive, natural-looking outdoor environments. It provides a set of tools to sculpt, paint, and detail landscapes, turning a flat plane into rolling hills, mountains, valleys, and other natural terrains.</a:t>
            </a:r>
            <a:endParaRPr/>
          </a:p>
        </p:txBody>
      </p:sp>
      <p:sp>
        <p:nvSpPr>
          <p:cNvPr id="2030" name="Google Shape;2030;p63"/>
          <p:cNvSpPr/>
          <p:nvPr/>
        </p:nvSpPr>
        <p:spPr>
          <a:xfrm>
            <a:off x="4567625" y="-75"/>
            <a:ext cx="17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3"/>
          <p:cNvSpPr/>
          <p:nvPr/>
        </p:nvSpPr>
        <p:spPr>
          <a:xfrm flipH="1" rot="3600003">
            <a:off x="5900483" y="3312922"/>
            <a:ext cx="3287417" cy="328749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2" name="Google Shape;2032;p63"/>
          <p:cNvGrpSpPr/>
          <p:nvPr/>
        </p:nvGrpSpPr>
        <p:grpSpPr>
          <a:xfrm>
            <a:off x="319225" y="480363"/>
            <a:ext cx="7961200" cy="4185188"/>
            <a:chOff x="319225" y="480363"/>
            <a:chExt cx="7961200" cy="4185188"/>
          </a:xfrm>
        </p:grpSpPr>
        <p:sp>
          <p:nvSpPr>
            <p:cNvPr id="2033" name="Google Shape;2033;p63"/>
            <p:cNvSpPr/>
            <p:nvPr/>
          </p:nvSpPr>
          <p:spPr>
            <a:xfrm flipH="1" rot="10800000">
              <a:off x="4979450" y="30194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3"/>
            <p:cNvSpPr/>
            <p:nvPr/>
          </p:nvSpPr>
          <p:spPr>
            <a:xfrm>
              <a:off x="319225" y="36939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3"/>
            <p:cNvSpPr/>
            <p:nvPr/>
          </p:nvSpPr>
          <p:spPr>
            <a:xfrm>
              <a:off x="1945525" y="48036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3"/>
            <p:cNvSpPr/>
            <p:nvPr/>
          </p:nvSpPr>
          <p:spPr>
            <a:xfrm>
              <a:off x="3979325" y="44759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3"/>
            <p:cNvSpPr/>
            <p:nvPr/>
          </p:nvSpPr>
          <p:spPr>
            <a:xfrm>
              <a:off x="8090825" y="9223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8" name="Google Shape;2038;p63"/>
            <p:cNvGrpSpPr/>
            <p:nvPr/>
          </p:nvGrpSpPr>
          <p:grpSpPr>
            <a:xfrm>
              <a:off x="717432" y="538026"/>
              <a:ext cx="545147" cy="506901"/>
              <a:chOff x="4818730" y="3307263"/>
              <a:chExt cx="1827512" cy="1699300"/>
            </a:xfrm>
          </p:grpSpPr>
          <p:sp>
            <p:nvSpPr>
              <p:cNvPr id="2039" name="Google Shape;2039;p63"/>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3"/>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3"/>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3"/>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3"/>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3"/>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3"/>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3"/>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3"/>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3"/>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3"/>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3"/>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3"/>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3"/>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3"/>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3"/>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3"/>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3"/>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3"/>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3"/>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3"/>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3"/>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3"/>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3"/>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3"/>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63"/>
            <p:cNvGrpSpPr/>
            <p:nvPr/>
          </p:nvGrpSpPr>
          <p:grpSpPr>
            <a:xfrm rot="-7546048">
              <a:off x="3367497" y="1502093"/>
              <a:ext cx="161701" cy="641985"/>
              <a:chOff x="7004550" y="3676293"/>
              <a:chExt cx="161700" cy="641982"/>
            </a:xfrm>
          </p:grpSpPr>
          <p:sp>
            <p:nvSpPr>
              <p:cNvPr id="2065" name="Google Shape;2065;p63"/>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3"/>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3"/>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3"/>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9" name="Google Shape;2069;p63"/>
            <p:cNvSpPr/>
            <p:nvPr/>
          </p:nvSpPr>
          <p:spPr>
            <a:xfrm>
              <a:off x="3445600" y="266476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70" name="Google Shape;2070;p63"/>
          <p:cNvPicPr preferRelativeResize="0"/>
          <p:nvPr/>
        </p:nvPicPr>
        <p:blipFill rotWithShape="1">
          <a:blip r:embed="rId4">
            <a:alphaModFix/>
          </a:blip>
          <a:srcRect b="748" l="1039" r="0" t="719"/>
          <a:stretch/>
        </p:blipFill>
        <p:spPr>
          <a:xfrm>
            <a:off x="4585325" y="-75"/>
            <a:ext cx="4558675"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9"/>
                                        </p:tgtEl>
                                        <p:attrNameLst>
                                          <p:attrName>style.visibility</p:attrName>
                                        </p:attrNameLst>
                                      </p:cBhvr>
                                      <p:to>
                                        <p:strVal val="visible"/>
                                      </p:to>
                                    </p:set>
                                    <p:animEffect filter="fade" transition="in">
                                      <p:cBhvr>
                                        <p:cTn dur="1000"/>
                                        <p:tgtEl>
                                          <p:spTgt spid="20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1454"/>
            </a:gs>
            <a:gs pos="100000">
              <a:srgbClr val="4E2CB3"/>
            </a:gs>
          </a:gsLst>
          <a:lin ang="5400700" scaled="0"/>
        </a:gradFill>
      </p:bgPr>
    </p:bg>
    <p:spTree>
      <p:nvGrpSpPr>
        <p:cNvPr id="684" name="Shape 684"/>
        <p:cNvGrpSpPr/>
        <p:nvPr/>
      </p:nvGrpSpPr>
      <p:grpSpPr>
        <a:xfrm>
          <a:off x="0" y="0"/>
          <a:ext cx="0" cy="0"/>
          <a:chOff x="0" y="0"/>
          <a:chExt cx="0" cy="0"/>
        </a:xfrm>
      </p:grpSpPr>
      <p:sp>
        <p:nvSpPr>
          <p:cNvPr id="685" name="Google Shape;685;p46"/>
          <p:cNvSpPr/>
          <p:nvPr/>
        </p:nvSpPr>
        <p:spPr>
          <a:xfrm>
            <a:off x="695013" y="1379450"/>
            <a:ext cx="768600" cy="768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6"/>
          <p:cNvSpPr/>
          <p:nvPr/>
        </p:nvSpPr>
        <p:spPr>
          <a:xfrm>
            <a:off x="695013" y="2603369"/>
            <a:ext cx="768600" cy="768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6"/>
          <p:cNvSpPr/>
          <p:nvPr/>
        </p:nvSpPr>
        <p:spPr>
          <a:xfrm>
            <a:off x="695013" y="3827288"/>
            <a:ext cx="768600" cy="768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6"/>
          <p:cNvSpPr/>
          <p:nvPr/>
        </p:nvSpPr>
        <p:spPr>
          <a:xfrm>
            <a:off x="4727413" y="1393738"/>
            <a:ext cx="768600" cy="768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6"/>
          <p:cNvSpPr txBox="1"/>
          <p:nvPr>
            <p:ph idx="8" type="title"/>
          </p:nvPr>
        </p:nvSpPr>
        <p:spPr>
          <a:xfrm>
            <a:off x="665050" y="1327875"/>
            <a:ext cx="813900" cy="87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90" name="Google Shape;690;p46"/>
          <p:cNvSpPr txBox="1"/>
          <p:nvPr>
            <p:ph idx="9" type="title"/>
          </p:nvPr>
        </p:nvSpPr>
        <p:spPr>
          <a:xfrm>
            <a:off x="665050" y="2549983"/>
            <a:ext cx="813900" cy="87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91" name="Google Shape;691;p46"/>
          <p:cNvSpPr txBox="1"/>
          <p:nvPr>
            <p:ph idx="14" type="title"/>
          </p:nvPr>
        </p:nvSpPr>
        <p:spPr>
          <a:xfrm>
            <a:off x="4698187" y="1338569"/>
            <a:ext cx="813900" cy="87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692" name="Google Shape;692;p46"/>
          <p:cNvSpPr txBox="1"/>
          <p:nvPr>
            <p:ph idx="19" type="title"/>
          </p:nvPr>
        </p:nvSpPr>
        <p:spPr>
          <a:xfrm>
            <a:off x="665050" y="3772090"/>
            <a:ext cx="813900" cy="87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93" name="Google Shape;693;p46"/>
          <p:cNvSpPr txBox="1"/>
          <p:nvPr>
            <p:ph idx="21" type="title"/>
          </p:nvPr>
        </p:nvSpPr>
        <p:spPr>
          <a:xfrm>
            <a:off x="717425" y="388925"/>
            <a:ext cx="77091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694" name="Google Shape;694;p46"/>
          <p:cNvSpPr txBox="1"/>
          <p:nvPr>
            <p:ph idx="1" type="subTitle"/>
          </p:nvPr>
        </p:nvSpPr>
        <p:spPr>
          <a:xfrm>
            <a:off x="1562500" y="1725071"/>
            <a:ext cx="2521200" cy="58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Difficulty, Flow, Hooks and Rhythm</a:t>
            </a:r>
            <a:endParaRPr/>
          </a:p>
        </p:txBody>
      </p:sp>
      <p:sp>
        <p:nvSpPr>
          <p:cNvPr id="695" name="Google Shape;695;p46"/>
          <p:cNvSpPr txBox="1"/>
          <p:nvPr>
            <p:ph type="title"/>
          </p:nvPr>
        </p:nvSpPr>
        <p:spPr>
          <a:xfrm>
            <a:off x="1562500" y="1384020"/>
            <a:ext cx="3120300" cy="34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Level Design</a:t>
            </a:r>
            <a:endParaRPr sz="2100"/>
          </a:p>
        </p:txBody>
      </p:sp>
      <p:sp>
        <p:nvSpPr>
          <p:cNvPr id="696" name="Google Shape;696;p46"/>
          <p:cNvSpPr txBox="1"/>
          <p:nvPr>
            <p:ph idx="2" type="title"/>
          </p:nvPr>
        </p:nvSpPr>
        <p:spPr>
          <a:xfrm>
            <a:off x="1562500" y="2605575"/>
            <a:ext cx="3354000" cy="34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Destination</a:t>
            </a:r>
            <a:r>
              <a:rPr lang="en" sz="2200"/>
              <a:t> &amp; Objectives</a:t>
            </a:r>
            <a:endParaRPr sz="2200"/>
          </a:p>
        </p:txBody>
      </p:sp>
      <p:sp>
        <p:nvSpPr>
          <p:cNvPr id="697" name="Google Shape;697;p46"/>
          <p:cNvSpPr txBox="1"/>
          <p:nvPr>
            <p:ph idx="3" type="subTitle"/>
          </p:nvPr>
        </p:nvSpPr>
        <p:spPr>
          <a:xfrm>
            <a:off x="1562500" y="2941400"/>
            <a:ext cx="2733600" cy="58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Setting Objectives, Mission Structure and Feedback</a:t>
            </a:r>
            <a:endParaRPr/>
          </a:p>
        </p:txBody>
      </p:sp>
      <p:sp>
        <p:nvSpPr>
          <p:cNvPr id="698" name="Google Shape;698;p46"/>
          <p:cNvSpPr txBox="1"/>
          <p:nvPr>
            <p:ph idx="4" type="title"/>
          </p:nvPr>
        </p:nvSpPr>
        <p:spPr>
          <a:xfrm>
            <a:off x="5588280" y="1382351"/>
            <a:ext cx="3120300" cy="34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Unity Tools</a:t>
            </a:r>
            <a:endParaRPr sz="2100"/>
          </a:p>
        </p:txBody>
      </p:sp>
      <p:sp>
        <p:nvSpPr>
          <p:cNvPr id="699" name="Google Shape;699;p46"/>
          <p:cNvSpPr txBox="1"/>
          <p:nvPr>
            <p:ph idx="5" type="subTitle"/>
          </p:nvPr>
        </p:nvSpPr>
        <p:spPr>
          <a:xfrm>
            <a:off x="5588277" y="1729075"/>
            <a:ext cx="2521200" cy="58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Terrain, Prefabs, ProBuilder</a:t>
            </a:r>
            <a:endParaRPr/>
          </a:p>
        </p:txBody>
      </p:sp>
      <p:sp>
        <p:nvSpPr>
          <p:cNvPr id="700" name="Google Shape;700;p46"/>
          <p:cNvSpPr txBox="1"/>
          <p:nvPr>
            <p:ph idx="15" type="title"/>
          </p:nvPr>
        </p:nvSpPr>
        <p:spPr>
          <a:xfrm>
            <a:off x="1562500" y="3827301"/>
            <a:ext cx="3120300" cy="34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Building Blocks of Levels</a:t>
            </a:r>
            <a:endParaRPr sz="2100"/>
          </a:p>
        </p:txBody>
      </p:sp>
      <p:sp>
        <p:nvSpPr>
          <p:cNvPr id="701" name="Google Shape;701;p46"/>
          <p:cNvSpPr txBox="1"/>
          <p:nvPr>
            <p:ph idx="16" type="subTitle"/>
          </p:nvPr>
        </p:nvSpPr>
        <p:spPr>
          <a:xfrm>
            <a:off x="1562500" y="4157746"/>
            <a:ext cx="2521200" cy="58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Mechanic Modifiers Modes Blockers</a:t>
            </a:r>
            <a:endParaRPr/>
          </a:p>
        </p:txBody>
      </p:sp>
      <p:grpSp>
        <p:nvGrpSpPr>
          <p:cNvPr id="702" name="Google Shape;702;p46"/>
          <p:cNvGrpSpPr/>
          <p:nvPr/>
        </p:nvGrpSpPr>
        <p:grpSpPr>
          <a:xfrm>
            <a:off x="8321845" y="3442151"/>
            <a:ext cx="545147" cy="506901"/>
            <a:chOff x="4818730" y="3307263"/>
            <a:chExt cx="1827512" cy="1699300"/>
          </a:xfrm>
        </p:grpSpPr>
        <p:sp>
          <p:nvSpPr>
            <p:cNvPr id="703" name="Google Shape;703;p46"/>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6"/>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6"/>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6"/>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6"/>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6"/>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6"/>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6"/>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6"/>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6"/>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6"/>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6"/>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6"/>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6"/>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6"/>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6"/>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6"/>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6"/>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6"/>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6"/>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6"/>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6"/>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6"/>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6"/>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6"/>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 name="Google Shape;728;p46"/>
          <p:cNvSpPr/>
          <p:nvPr/>
        </p:nvSpPr>
        <p:spPr>
          <a:xfrm>
            <a:off x="422800" y="36249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6"/>
          <p:cNvSpPr/>
          <p:nvPr/>
        </p:nvSpPr>
        <p:spPr>
          <a:xfrm>
            <a:off x="5322475" y="7962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6"/>
          <p:cNvSpPr/>
          <p:nvPr/>
        </p:nvSpPr>
        <p:spPr>
          <a:xfrm>
            <a:off x="4477200" y="36249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 name="Google Shape;731;p46"/>
          <p:cNvGrpSpPr/>
          <p:nvPr/>
        </p:nvGrpSpPr>
        <p:grpSpPr>
          <a:xfrm rot="-7546048">
            <a:off x="8412534" y="1743468"/>
            <a:ext cx="161701" cy="641985"/>
            <a:chOff x="7004550" y="3676293"/>
            <a:chExt cx="161700" cy="641982"/>
          </a:xfrm>
        </p:grpSpPr>
        <p:sp>
          <p:nvSpPr>
            <p:cNvPr id="732" name="Google Shape;732;p46"/>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6"/>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6"/>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6"/>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par>
                                <p:cTn fill="hold" nodeType="withEffect" presetClass="entr" presetID="23" presetSubtype="16">
                                  <p:stCondLst>
                                    <p:cond delay="0"/>
                                  </p:stCondLst>
                                  <p:childTnLst>
                                    <p:set>
                                      <p:cBhvr>
                                        <p:cTn dur="1" fill="hold">
                                          <p:stCondLst>
                                            <p:cond delay="0"/>
                                          </p:stCondLst>
                                        </p:cTn>
                                        <p:tgtEl>
                                          <p:spTgt spid="689"/>
                                        </p:tgtEl>
                                        <p:attrNameLst>
                                          <p:attrName>style.visibility</p:attrName>
                                        </p:attrNameLst>
                                      </p:cBhvr>
                                      <p:to>
                                        <p:strVal val="visible"/>
                                      </p:to>
                                    </p:set>
                                    <p:anim calcmode="lin" valueType="num">
                                      <p:cBhvr additive="base">
                                        <p:cTn dur="100"/>
                                        <p:tgtEl>
                                          <p:spTgt spid="689"/>
                                        </p:tgtEl>
                                        <p:attrNameLst>
                                          <p:attrName>ppt_w</p:attrName>
                                        </p:attrNameLst>
                                      </p:cBhvr>
                                      <p:tavLst>
                                        <p:tav fmla="" tm="0">
                                          <p:val>
                                            <p:strVal val="0"/>
                                          </p:val>
                                        </p:tav>
                                        <p:tav fmla="" tm="100000">
                                          <p:val>
                                            <p:strVal val="#ppt_w"/>
                                          </p:val>
                                        </p:tav>
                                      </p:tavLst>
                                    </p:anim>
                                    <p:anim calcmode="lin" valueType="num">
                                      <p:cBhvr additive="base">
                                        <p:cTn dur="100"/>
                                        <p:tgtEl>
                                          <p:spTgt spid="689"/>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1000"/>
                                        <p:tgtEl>
                                          <p:spTgt spid="694"/>
                                        </p:tgtEl>
                                      </p:cBhvr>
                                    </p:animEffect>
                                  </p:childTnLst>
                                </p:cTn>
                              </p:par>
                              <p:par>
                                <p:cTn fill="hold" nodeType="with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1000"/>
                                        <p:tgtEl>
                                          <p:spTgt spid="686"/>
                                        </p:tgtEl>
                                      </p:cBhvr>
                                    </p:animEffect>
                                  </p:childTnLst>
                                </p:cTn>
                              </p:par>
                              <p:par>
                                <p:cTn fill="hold" nodeType="withEffect" presetClass="entr" presetID="23" presetSubtype="16">
                                  <p:stCondLst>
                                    <p:cond delay="0"/>
                                  </p:stCondLst>
                                  <p:childTnLst>
                                    <p:set>
                                      <p:cBhvr>
                                        <p:cTn dur="1" fill="hold">
                                          <p:stCondLst>
                                            <p:cond delay="0"/>
                                          </p:stCondLst>
                                        </p:cTn>
                                        <p:tgtEl>
                                          <p:spTgt spid="690"/>
                                        </p:tgtEl>
                                        <p:attrNameLst>
                                          <p:attrName>style.visibility</p:attrName>
                                        </p:attrNameLst>
                                      </p:cBhvr>
                                      <p:to>
                                        <p:strVal val="visible"/>
                                      </p:to>
                                    </p:set>
                                    <p:anim calcmode="lin" valueType="num">
                                      <p:cBhvr additive="base">
                                        <p:cTn dur="100"/>
                                        <p:tgtEl>
                                          <p:spTgt spid="690"/>
                                        </p:tgtEl>
                                        <p:attrNameLst>
                                          <p:attrName>ppt_w</p:attrName>
                                        </p:attrNameLst>
                                      </p:cBhvr>
                                      <p:tavLst>
                                        <p:tav fmla="" tm="0">
                                          <p:val>
                                            <p:strVal val="0"/>
                                          </p:val>
                                        </p:tav>
                                        <p:tav fmla="" tm="100000">
                                          <p:val>
                                            <p:strVal val="#ppt_w"/>
                                          </p:val>
                                        </p:tav>
                                      </p:tavLst>
                                    </p:anim>
                                    <p:anim calcmode="lin" valueType="num">
                                      <p:cBhvr additive="base">
                                        <p:cTn dur="100"/>
                                        <p:tgtEl>
                                          <p:spTgt spid="69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par>
                                <p:cTn fill="hold" nodeType="with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par>
                                <p:cTn fill="hold" nodeType="withEffect" presetClass="entr" presetID="23" presetSubtype="16">
                                  <p:stCondLst>
                                    <p:cond delay="0"/>
                                  </p:stCondLst>
                                  <p:childTnLst>
                                    <p:set>
                                      <p:cBhvr>
                                        <p:cTn dur="1" fill="hold">
                                          <p:stCondLst>
                                            <p:cond delay="0"/>
                                          </p:stCondLst>
                                        </p:cTn>
                                        <p:tgtEl>
                                          <p:spTgt spid="692"/>
                                        </p:tgtEl>
                                        <p:attrNameLst>
                                          <p:attrName>style.visibility</p:attrName>
                                        </p:attrNameLst>
                                      </p:cBhvr>
                                      <p:to>
                                        <p:strVal val="visible"/>
                                      </p:to>
                                    </p:set>
                                    <p:anim calcmode="lin" valueType="num">
                                      <p:cBhvr additive="base">
                                        <p:cTn dur="100"/>
                                        <p:tgtEl>
                                          <p:spTgt spid="692"/>
                                        </p:tgtEl>
                                        <p:attrNameLst>
                                          <p:attrName>ppt_w</p:attrName>
                                        </p:attrNameLst>
                                      </p:cBhvr>
                                      <p:tavLst>
                                        <p:tav fmla="" tm="0">
                                          <p:val>
                                            <p:strVal val="0"/>
                                          </p:val>
                                        </p:tav>
                                        <p:tav fmla="" tm="100000">
                                          <p:val>
                                            <p:strVal val="#ppt_w"/>
                                          </p:val>
                                        </p:tav>
                                      </p:tavLst>
                                    </p:anim>
                                    <p:anim calcmode="lin" valueType="num">
                                      <p:cBhvr additive="base">
                                        <p:cTn dur="100"/>
                                        <p:tgtEl>
                                          <p:spTgt spid="692"/>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par>
                                <p:cTn fill="hold" nodeType="with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1000"/>
                                        <p:tgtEl>
                                          <p:spTgt spid="688"/>
                                        </p:tgtEl>
                                      </p:cBhvr>
                                    </p:animEffect>
                                  </p:childTnLst>
                                </p:cTn>
                              </p:par>
                              <p:par>
                                <p:cTn fill="hold" nodeType="withEffect" presetClass="entr" presetID="23" presetSubtype="16">
                                  <p:stCondLst>
                                    <p:cond delay="0"/>
                                  </p:stCondLst>
                                  <p:childTnLst>
                                    <p:set>
                                      <p:cBhvr>
                                        <p:cTn dur="1" fill="hold">
                                          <p:stCondLst>
                                            <p:cond delay="0"/>
                                          </p:stCondLst>
                                        </p:cTn>
                                        <p:tgtEl>
                                          <p:spTgt spid="691"/>
                                        </p:tgtEl>
                                        <p:attrNameLst>
                                          <p:attrName>style.visibility</p:attrName>
                                        </p:attrNameLst>
                                      </p:cBhvr>
                                      <p:to>
                                        <p:strVal val="visible"/>
                                      </p:to>
                                    </p:set>
                                    <p:anim calcmode="lin" valueType="num">
                                      <p:cBhvr additive="base">
                                        <p:cTn dur="100"/>
                                        <p:tgtEl>
                                          <p:spTgt spid="691"/>
                                        </p:tgtEl>
                                        <p:attrNameLst>
                                          <p:attrName>ppt_w</p:attrName>
                                        </p:attrNameLst>
                                      </p:cBhvr>
                                      <p:tavLst>
                                        <p:tav fmla="" tm="0">
                                          <p:val>
                                            <p:strVal val="0"/>
                                          </p:val>
                                        </p:tav>
                                        <p:tav fmla="" tm="100000">
                                          <p:val>
                                            <p:strVal val="#ppt_w"/>
                                          </p:val>
                                        </p:tav>
                                      </p:tavLst>
                                    </p:anim>
                                    <p:anim calcmode="lin" valueType="num">
                                      <p:cBhvr additive="base">
                                        <p:cTn dur="100"/>
                                        <p:tgtEl>
                                          <p:spTgt spid="691"/>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000"/>
                                        <p:tgtEl>
                                          <p:spTgt spid="698"/>
                                        </p:tgtEl>
                                      </p:cBhvr>
                                    </p:animEffect>
                                  </p:childTnLst>
                                </p:cTn>
                              </p:par>
                              <p:par>
                                <p:cTn fill="hold" nodeType="with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pic>
        <p:nvPicPr>
          <p:cNvPr descr="In this timelapse we show how to create a next gen terrain using Atlas in Unity.&#10;&#10;To overcome the shortcomings of purely brushed and generative techniques in terrain editing we combined both in a non-destructive object based workflow.&#10;&#10;Get Atlas @ Asset Store:&#10;https://assetstore.unity.com/packages/tools/terrain/atlas-terrain-editor-207568?aid=1100loEXG&amp;pubref=Youtube&#10;&#10;&#10;Feedback and thoughts are always welcome. &#10;&#10;Join discussion on Unity Thread.&#10;&#10;https://forum.unity.com/threads/atlas-next-gen-terrain-editor-essential-tool-for-creating-beautiful-worlds.1212453/&#10;&#10;Discord: https://discord.gg/ycFha5sffP&#10;Twitter: https://twitter.com/AtlasTerrain&#10;Facebook: https://www.facebook.com/ATLAS-terrai...&#10;Instagram: https://www.instagram.com/atlas.terrain/&#10;Reddit: https://www.reddit.com/r/AtlasTerrain" id="2075" name="Google Shape;2075;p64" title="Atlas - How to Create a Next Gen Unity Terrain (Timelapse)">
            <a:hlinkClick r:id="rId3"/>
          </p:cNvPr>
          <p:cNvPicPr preferRelativeResize="0"/>
          <p:nvPr/>
        </p:nvPicPr>
        <p:blipFill>
          <a:blip r:embed="rId4">
            <a:alphaModFix/>
          </a:blip>
          <a:stretch>
            <a:fillRect/>
          </a:stretch>
        </p:blipFill>
        <p:spPr>
          <a:xfrm>
            <a:off x="135463" y="76200"/>
            <a:ext cx="8873066" cy="499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5"/>
                                        </p:tgtEl>
                                        <p:attrNameLst>
                                          <p:attrName>style.visibility</p:attrName>
                                        </p:attrNameLst>
                                      </p:cBhvr>
                                      <p:to>
                                        <p:strVal val="visible"/>
                                      </p:to>
                                    </p:set>
                                    <p:animEffect filter="fade" transition="in">
                                      <p:cBhvr>
                                        <p:cTn dur="1000"/>
                                        <p:tgtEl>
                                          <p:spTgt spid="20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9" name="Shape 2079"/>
        <p:cNvGrpSpPr/>
        <p:nvPr/>
      </p:nvGrpSpPr>
      <p:grpSpPr>
        <a:xfrm>
          <a:off x="0" y="0"/>
          <a:ext cx="0" cy="0"/>
          <a:chOff x="0" y="0"/>
          <a:chExt cx="0" cy="0"/>
        </a:xfrm>
      </p:grpSpPr>
      <p:pic>
        <p:nvPicPr>
          <p:cNvPr id="2080" name="Google Shape;2080;p65"/>
          <p:cNvPicPr preferRelativeResize="0"/>
          <p:nvPr/>
        </p:nvPicPr>
        <p:blipFill rotWithShape="1">
          <a:blip r:embed="rId3">
            <a:alphaModFix/>
          </a:blip>
          <a:srcRect b="0" l="3671" r="7439" t="0"/>
          <a:stretch/>
        </p:blipFill>
        <p:spPr>
          <a:xfrm>
            <a:off x="4572000" y="0"/>
            <a:ext cx="4572001" cy="5143501"/>
          </a:xfrm>
          <a:prstGeom prst="rect">
            <a:avLst/>
          </a:prstGeom>
          <a:noFill/>
          <a:ln>
            <a:noFill/>
          </a:ln>
        </p:spPr>
      </p:pic>
      <p:sp>
        <p:nvSpPr>
          <p:cNvPr id="2081" name="Google Shape;2081;p65"/>
          <p:cNvSpPr txBox="1"/>
          <p:nvPr>
            <p:ph type="title"/>
          </p:nvPr>
        </p:nvSpPr>
        <p:spPr>
          <a:xfrm>
            <a:off x="713225" y="1161050"/>
            <a:ext cx="3380400" cy="188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Prefabs</a:t>
            </a:r>
            <a:r>
              <a:rPr lang="en"/>
              <a:t>:</a:t>
            </a:r>
            <a:endParaRPr/>
          </a:p>
        </p:txBody>
      </p:sp>
      <p:sp>
        <p:nvSpPr>
          <p:cNvPr id="2082" name="Google Shape;2082;p65"/>
          <p:cNvSpPr txBox="1"/>
          <p:nvPr>
            <p:ph idx="1" type="subTitle"/>
          </p:nvPr>
        </p:nvSpPr>
        <p:spPr>
          <a:xfrm>
            <a:off x="713225" y="3146400"/>
            <a:ext cx="3266100" cy="100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Prefabs are reusable asset templates in Unity. They streamline asset management and save time by allowing designers to update multiple instances simultaneously.</a:t>
            </a:r>
            <a:endParaRPr/>
          </a:p>
        </p:txBody>
      </p:sp>
      <p:sp>
        <p:nvSpPr>
          <p:cNvPr id="2083" name="Google Shape;2083;p65"/>
          <p:cNvSpPr/>
          <p:nvPr/>
        </p:nvSpPr>
        <p:spPr>
          <a:xfrm>
            <a:off x="4567625" y="-75"/>
            <a:ext cx="17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5"/>
          <p:cNvSpPr/>
          <p:nvPr/>
        </p:nvSpPr>
        <p:spPr>
          <a:xfrm flipH="1" rot="3600003">
            <a:off x="5900483" y="3312922"/>
            <a:ext cx="3287417" cy="328749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5" name="Google Shape;2085;p65"/>
          <p:cNvGrpSpPr/>
          <p:nvPr/>
        </p:nvGrpSpPr>
        <p:grpSpPr>
          <a:xfrm>
            <a:off x="319225" y="480363"/>
            <a:ext cx="7961200" cy="4185188"/>
            <a:chOff x="319225" y="480363"/>
            <a:chExt cx="7961200" cy="4185188"/>
          </a:xfrm>
        </p:grpSpPr>
        <p:sp>
          <p:nvSpPr>
            <p:cNvPr id="2086" name="Google Shape;2086;p65"/>
            <p:cNvSpPr/>
            <p:nvPr/>
          </p:nvSpPr>
          <p:spPr>
            <a:xfrm flipH="1" rot="10800000">
              <a:off x="4979450" y="30194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5"/>
            <p:cNvSpPr/>
            <p:nvPr/>
          </p:nvSpPr>
          <p:spPr>
            <a:xfrm>
              <a:off x="319225" y="36939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5"/>
            <p:cNvSpPr/>
            <p:nvPr/>
          </p:nvSpPr>
          <p:spPr>
            <a:xfrm>
              <a:off x="1945525" y="48036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5"/>
            <p:cNvSpPr/>
            <p:nvPr/>
          </p:nvSpPr>
          <p:spPr>
            <a:xfrm>
              <a:off x="3979325" y="44759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5"/>
            <p:cNvSpPr/>
            <p:nvPr/>
          </p:nvSpPr>
          <p:spPr>
            <a:xfrm>
              <a:off x="8090825" y="9223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1" name="Google Shape;2091;p65"/>
            <p:cNvGrpSpPr/>
            <p:nvPr/>
          </p:nvGrpSpPr>
          <p:grpSpPr>
            <a:xfrm>
              <a:off x="717432" y="538026"/>
              <a:ext cx="545147" cy="506901"/>
              <a:chOff x="4818730" y="3307263"/>
              <a:chExt cx="1827512" cy="1699300"/>
            </a:xfrm>
          </p:grpSpPr>
          <p:sp>
            <p:nvSpPr>
              <p:cNvPr id="2092" name="Google Shape;2092;p65"/>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5"/>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5"/>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5"/>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5"/>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5"/>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5"/>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5"/>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5"/>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5"/>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5"/>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5"/>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5"/>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5"/>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5"/>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5"/>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5"/>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5"/>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5"/>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5"/>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5"/>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5"/>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5"/>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5"/>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5"/>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7" name="Google Shape;2117;p65"/>
            <p:cNvGrpSpPr/>
            <p:nvPr/>
          </p:nvGrpSpPr>
          <p:grpSpPr>
            <a:xfrm rot="-7546048">
              <a:off x="3367497" y="1502093"/>
              <a:ext cx="161701" cy="641985"/>
              <a:chOff x="7004550" y="3676293"/>
              <a:chExt cx="161700" cy="641982"/>
            </a:xfrm>
          </p:grpSpPr>
          <p:sp>
            <p:nvSpPr>
              <p:cNvPr id="2118" name="Google Shape;2118;p65"/>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5"/>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5"/>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5"/>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2" name="Google Shape;2122;p65"/>
            <p:cNvSpPr/>
            <p:nvPr/>
          </p:nvSpPr>
          <p:spPr>
            <a:xfrm>
              <a:off x="3140650" y="31607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23" name="Google Shape;2123;p65"/>
          <p:cNvPicPr preferRelativeResize="0"/>
          <p:nvPr/>
        </p:nvPicPr>
        <p:blipFill rotWithShape="1">
          <a:blip r:embed="rId4">
            <a:alphaModFix/>
          </a:blip>
          <a:srcRect b="0" l="39213" r="0" t="0"/>
          <a:stretch/>
        </p:blipFill>
        <p:spPr>
          <a:xfrm>
            <a:off x="4585325" y="0"/>
            <a:ext cx="4558674"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2"/>
                                        </p:tgtEl>
                                        <p:attrNameLst>
                                          <p:attrName>style.visibility</p:attrName>
                                        </p:attrNameLst>
                                      </p:cBhvr>
                                      <p:to>
                                        <p:strVal val="visible"/>
                                      </p:to>
                                    </p:set>
                                    <p:animEffect filter="fade" transition="in">
                                      <p:cBhvr>
                                        <p:cTn dur="1000"/>
                                        <p:tgtEl>
                                          <p:spTgt spid="20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pic>
        <p:nvPicPr>
          <p:cNvPr id="2128" name="Google Shape;2128;p66"/>
          <p:cNvPicPr preferRelativeResize="0"/>
          <p:nvPr/>
        </p:nvPicPr>
        <p:blipFill rotWithShape="1">
          <a:blip r:embed="rId3">
            <a:alphaModFix/>
          </a:blip>
          <a:srcRect b="0" l="3671" r="7439" t="0"/>
          <a:stretch/>
        </p:blipFill>
        <p:spPr>
          <a:xfrm>
            <a:off x="4572000" y="0"/>
            <a:ext cx="4572001" cy="5143501"/>
          </a:xfrm>
          <a:prstGeom prst="rect">
            <a:avLst/>
          </a:prstGeom>
          <a:noFill/>
          <a:ln>
            <a:noFill/>
          </a:ln>
        </p:spPr>
      </p:pic>
      <p:sp>
        <p:nvSpPr>
          <p:cNvPr id="2129" name="Google Shape;2129;p66"/>
          <p:cNvSpPr txBox="1"/>
          <p:nvPr>
            <p:ph type="title"/>
          </p:nvPr>
        </p:nvSpPr>
        <p:spPr>
          <a:xfrm>
            <a:off x="713225" y="1188925"/>
            <a:ext cx="3380400" cy="234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Unity ProBuilder:</a:t>
            </a:r>
            <a:endParaRPr/>
          </a:p>
        </p:txBody>
      </p:sp>
      <p:sp>
        <p:nvSpPr>
          <p:cNvPr id="2130" name="Google Shape;2130;p66"/>
          <p:cNvSpPr txBox="1"/>
          <p:nvPr>
            <p:ph idx="1" type="subTitle"/>
          </p:nvPr>
        </p:nvSpPr>
        <p:spPr>
          <a:xfrm>
            <a:off x="671400" y="3369425"/>
            <a:ext cx="3266100" cy="100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Unity ProBuilder is a powerful tool for rapidly prototyping and constructing 3D environments. It Allows you to create and modify various primitive shapes.</a:t>
            </a:r>
            <a:endParaRPr/>
          </a:p>
        </p:txBody>
      </p:sp>
      <p:sp>
        <p:nvSpPr>
          <p:cNvPr id="2131" name="Google Shape;2131;p66"/>
          <p:cNvSpPr/>
          <p:nvPr/>
        </p:nvSpPr>
        <p:spPr>
          <a:xfrm>
            <a:off x="4567625" y="-75"/>
            <a:ext cx="17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6"/>
          <p:cNvSpPr/>
          <p:nvPr/>
        </p:nvSpPr>
        <p:spPr>
          <a:xfrm flipH="1" rot="3600003">
            <a:off x="5900483" y="3312922"/>
            <a:ext cx="3287417" cy="328749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3" name="Google Shape;2133;p66"/>
          <p:cNvGrpSpPr/>
          <p:nvPr/>
        </p:nvGrpSpPr>
        <p:grpSpPr>
          <a:xfrm>
            <a:off x="319225" y="480363"/>
            <a:ext cx="7961200" cy="4185188"/>
            <a:chOff x="319225" y="480363"/>
            <a:chExt cx="7961200" cy="4185188"/>
          </a:xfrm>
        </p:grpSpPr>
        <p:sp>
          <p:nvSpPr>
            <p:cNvPr id="2134" name="Google Shape;2134;p66"/>
            <p:cNvSpPr/>
            <p:nvPr/>
          </p:nvSpPr>
          <p:spPr>
            <a:xfrm flipH="1" rot="10800000">
              <a:off x="4979450" y="30194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6"/>
            <p:cNvSpPr/>
            <p:nvPr/>
          </p:nvSpPr>
          <p:spPr>
            <a:xfrm>
              <a:off x="319225" y="36939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6"/>
            <p:cNvSpPr/>
            <p:nvPr/>
          </p:nvSpPr>
          <p:spPr>
            <a:xfrm>
              <a:off x="1945525" y="48036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6"/>
            <p:cNvSpPr/>
            <p:nvPr/>
          </p:nvSpPr>
          <p:spPr>
            <a:xfrm>
              <a:off x="3979325" y="44759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6"/>
            <p:cNvSpPr/>
            <p:nvPr/>
          </p:nvSpPr>
          <p:spPr>
            <a:xfrm>
              <a:off x="8090825" y="9223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9" name="Google Shape;2139;p66"/>
            <p:cNvGrpSpPr/>
            <p:nvPr/>
          </p:nvGrpSpPr>
          <p:grpSpPr>
            <a:xfrm>
              <a:off x="717432" y="538026"/>
              <a:ext cx="545147" cy="506901"/>
              <a:chOff x="4818730" y="3307263"/>
              <a:chExt cx="1827512" cy="1699300"/>
            </a:xfrm>
          </p:grpSpPr>
          <p:sp>
            <p:nvSpPr>
              <p:cNvPr id="2140" name="Google Shape;2140;p66"/>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6"/>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6"/>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6"/>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6"/>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6"/>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6"/>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6"/>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6"/>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6"/>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6"/>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6"/>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6"/>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6"/>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6"/>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6"/>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6"/>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6"/>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6"/>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6"/>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6"/>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6"/>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6"/>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6"/>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6"/>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5" name="Google Shape;2165;p66"/>
            <p:cNvGrpSpPr/>
            <p:nvPr/>
          </p:nvGrpSpPr>
          <p:grpSpPr>
            <a:xfrm rot="-7546048">
              <a:off x="3367497" y="1502093"/>
              <a:ext cx="161701" cy="641985"/>
              <a:chOff x="7004550" y="3676293"/>
              <a:chExt cx="161700" cy="641982"/>
            </a:xfrm>
          </p:grpSpPr>
          <p:sp>
            <p:nvSpPr>
              <p:cNvPr id="2166" name="Google Shape;2166;p66"/>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6"/>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6"/>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6"/>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0" name="Google Shape;2170;p66"/>
            <p:cNvSpPr/>
            <p:nvPr/>
          </p:nvSpPr>
          <p:spPr>
            <a:xfrm>
              <a:off x="3140650" y="31607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71" name="Google Shape;2171;p66"/>
          <p:cNvPicPr preferRelativeResize="0"/>
          <p:nvPr/>
        </p:nvPicPr>
        <p:blipFill rotWithShape="1">
          <a:blip r:embed="rId4">
            <a:alphaModFix/>
          </a:blip>
          <a:srcRect b="0" l="-29836" r="0" t="0"/>
          <a:stretch/>
        </p:blipFill>
        <p:spPr>
          <a:xfrm>
            <a:off x="3224957" y="1213"/>
            <a:ext cx="5919037"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0"/>
                                        </p:tgtEl>
                                        <p:attrNameLst>
                                          <p:attrName>style.visibility</p:attrName>
                                        </p:attrNameLst>
                                      </p:cBhvr>
                                      <p:to>
                                        <p:strVal val="visible"/>
                                      </p:to>
                                    </p:set>
                                    <p:animEffect filter="fade" transition="in">
                                      <p:cBhvr>
                                        <p:cTn dur="1000"/>
                                        <p:tgtEl>
                                          <p:spTgt spid="2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p67"/>
          <p:cNvSpPr txBox="1"/>
          <p:nvPr>
            <p:ph type="title"/>
          </p:nvPr>
        </p:nvSpPr>
        <p:spPr>
          <a:xfrm>
            <a:off x="713225" y="484200"/>
            <a:ext cx="3858900" cy="7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grpSp>
        <p:nvGrpSpPr>
          <p:cNvPr id="2177" name="Google Shape;2177;p67"/>
          <p:cNvGrpSpPr/>
          <p:nvPr/>
        </p:nvGrpSpPr>
        <p:grpSpPr>
          <a:xfrm>
            <a:off x="5105666" y="521709"/>
            <a:ext cx="4551732" cy="5143454"/>
            <a:chOff x="5029600" y="439924"/>
            <a:chExt cx="4690089" cy="5299798"/>
          </a:xfrm>
        </p:grpSpPr>
        <p:grpSp>
          <p:nvGrpSpPr>
            <p:cNvPr id="2178" name="Google Shape;2178;p67"/>
            <p:cNvGrpSpPr/>
            <p:nvPr/>
          </p:nvGrpSpPr>
          <p:grpSpPr>
            <a:xfrm>
              <a:off x="5029600" y="439924"/>
              <a:ext cx="4690089" cy="5299798"/>
              <a:chOff x="5029600" y="439924"/>
              <a:chExt cx="4690089" cy="5299798"/>
            </a:xfrm>
          </p:grpSpPr>
          <p:sp>
            <p:nvSpPr>
              <p:cNvPr id="2179" name="Google Shape;2179;p67"/>
              <p:cNvSpPr/>
              <p:nvPr/>
            </p:nvSpPr>
            <p:spPr>
              <a:xfrm>
                <a:off x="6211466" y="2908532"/>
                <a:ext cx="649116" cy="781048"/>
              </a:xfrm>
              <a:custGeom>
                <a:rect b="b" l="l" r="r" t="t"/>
                <a:pathLst>
                  <a:path extrusionOk="0" h="12444" w="10342">
                    <a:moveTo>
                      <a:pt x="4871" y="1"/>
                    </a:moveTo>
                    <a:cubicBezTo>
                      <a:pt x="4871" y="1"/>
                      <a:pt x="5838" y="868"/>
                      <a:pt x="5071" y="3437"/>
                    </a:cubicBezTo>
                    <a:cubicBezTo>
                      <a:pt x="4337" y="6005"/>
                      <a:pt x="0" y="9174"/>
                      <a:pt x="0" y="9174"/>
                    </a:cubicBezTo>
                    <a:cubicBezTo>
                      <a:pt x="3703" y="9841"/>
                      <a:pt x="3670" y="10542"/>
                      <a:pt x="4337" y="12443"/>
                    </a:cubicBezTo>
                    <a:lnTo>
                      <a:pt x="10341" y="10075"/>
                    </a:lnTo>
                    <a:cubicBezTo>
                      <a:pt x="9407" y="8540"/>
                      <a:pt x="8807" y="6872"/>
                      <a:pt x="8540" y="5104"/>
                    </a:cubicBezTo>
                    <a:cubicBezTo>
                      <a:pt x="8173" y="2403"/>
                      <a:pt x="4871" y="1"/>
                      <a:pt x="4871" y="1"/>
                    </a:cubicBezTo>
                    <a:close/>
                  </a:path>
                </a:pathLst>
              </a:custGeom>
              <a:solidFill>
                <a:srgbClr val="F1C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7"/>
              <p:cNvSpPr/>
              <p:nvPr/>
            </p:nvSpPr>
            <p:spPr>
              <a:xfrm>
                <a:off x="5834625" y="2812188"/>
                <a:ext cx="833331" cy="683762"/>
              </a:xfrm>
              <a:custGeom>
                <a:rect b="b" l="l" r="r" t="t"/>
                <a:pathLst>
                  <a:path extrusionOk="0" h="10894" w="13277">
                    <a:moveTo>
                      <a:pt x="6233" y="1"/>
                    </a:moveTo>
                    <a:cubicBezTo>
                      <a:pt x="3574" y="1"/>
                      <a:pt x="1428" y="1539"/>
                      <a:pt x="801" y="4104"/>
                    </a:cubicBezTo>
                    <a:cubicBezTo>
                      <a:pt x="0" y="7240"/>
                      <a:pt x="1268" y="9775"/>
                      <a:pt x="4770" y="10676"/>
                    </a:cubicBezTo>
                    <a:cubicBezTo>
                      <a:pt x="5359" y="10823"/>
                      <a:pt x="5948" y="10893"/>
                      <a:pt x="6523" y="10893"/>
                    </a:cubicBezTo>
                    <a:cubicBezTo>
                      <a:pt x="9340" y="10893"/>
                      <a:pt x="11844" y="9210"/>
                      <a:pt x="12509" y="6606"/>
                    </a:cubicBezTo>
                    <a:cubicBezTo>
                      <a:pt x="13276" y="3470"/>
                      <a:pt x="11542" y="1135"/>
                      <a:pt x="8073" y="235"/>
                    </a:cubicBezTo>
                    <a:cubicBezTo>
                      <a:pt x="7441" y="77"/>
                      <a:pt x="6825" y="1"/>
                      <a:pt x="6233" y="1"/>
                    </a:cubicBezTo>
                    <a:close/>
                  </a:path>
                </a:pathLst>
              </a:custGeom>
              <a:solidFill>
                <a:srgbClr val="E0B2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7"/>
              <p:cNvSpPr/>
              <p:nvPr/>
            </p:nvSpPr>
            <p:spPr>
              <a:xfrm>
                <a:off x="5943459" y="2368377"/>
                <a:ext cx="584217" cy="1381897"/>
              </a:xfrm>
              <a:custGeom>
                <a:rect b="b" l="l" r="r" t="t"/>
                <a:pathLst>
                  <a:path extrusionOk="0" h="22017" w="9308">
                    <a:moveTo>
                      <a:pt x="4504" y="1"/>
                    </a:moveTo>
                    <a:lnTo>
                      <a:pt x="1" y="20982"/>
                    </a:lnTo>
                    <a:lnTo>
                      <a:pt x="4804" y="22016"/>
                    </a:lnTo>
                    <a:lnTo>
                      <a:pt x="9307" y="1035"/>
                    </a:lnTo>
                    <a:lnTo>
                      <a:pt x="45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7"/>
              <p:cNvSpPr/>
              <p:nvPr/>
            </p:nvSpPr>
            <p:spPr>
              <a:xfrm>
                <a:off x="5943459" y="2368377"/>
                <a:ext cx="584217" cy="1381897"/>
              </a:xfrm>
              <a:custGeom>
                <a:rect b="b" l="l" r="r" t="t"/>
                <a:pathLst>
                  <a:path extrusionOk="0" h="22017" w="9308">
                    <a:moveTo>
                      <a:pt x="1" y="20982"/>
                    </a:moveTo>
                    <a:lnTo>
                      <a:pt x="3070" y="21649"/>
                    </a:lnTo>
                    <a:lnTo>
                      <a:pt x="3071" y="21643"/>
                    </a:lnTo>
                    <a:lnTo>
                      <a:pt x="3071" y="21643"/>
                    </a:lnTo>
                    <a:lnTo>
                      <a:pt x="1" y="20982"/>
                    </a:lnTo>
                    <a:close/>
                    <a:moveTo>
                      <a:pt x="4504" y="1"/>
                    </a:moveTo>
                    <a:lnTo>
                      <a:pt x="3103" y="6572"/>
                    </a:lnTo>
                    <a:lnTo>
                      <a:pt x="6172" y="7272"/>
                    </a:lnTo>
                    <a:lnTo>
                      <a:pt x="3071" y="21643"/>
                    </a:lnTo>
                    <a:lnTo>
                      <a:pt x="3071" y="21643"/>
                    </a:lnTo>
                    <a:lnTo>
                      <a:pt x="4804" y="22016"/>
                    </a:lnTo>
                    <a:lnTo>
                      <a:pt x="9307" y="1035"/>
                    </a:lnTo>
                    <a:lnTo>
                      <a:pt x="45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7"/>
              <p:cNvSpPr/>
              <p:nvPr/>
            </p:nvSpPr>
            <p:spPr>
              <a:xfrm>
                <a:off x="5891113" y="3224679"/>
                <a:ext cx="376967" cy="253445"/>
              </a:xfrm>
              <a:custGeom>
                <a:rect b="b" l="l" r="r" t="t"/>
                <a:pathLst>
                  <a:path extrusionOk="0" h="4038" w="6006">
                    <a:moveTo>
                      <a:pt x="1902" y="1"/>
                    </a:moveTo>
                    <a:cubicBezTo>
                      <a:pt x="1168" y="1"/>
                      <a:pt x="1" y="1969"/>
                      <a:pt x="101" y="2603"/>
                    </a:cubicBezTo>
                    <a:cubicBezTo>
                      <a:pt x="232" y="3256"/>
                      <a:pt x="1067" y="4038"/>
                      <a:pt x="3077" y="4038"/>
                    </a:cubicBezTo>
                    <a:cubicBezTo>
                      <a:pt x="3118" y="4038"/>
                      <a:pt x="3160" y="4038"/>
                      <a:pt x="3203" y="4037"/>
                    </a:cubicBezTo>
                    <a:cubicBezTo>
                      <a:pt x="5338" y="3970"/>
                      <a:pt x="6005" y="3937"/>
                      <a:pt x="5972" y="3303"/>
                    </a:cubicBezTo>
                    <a:cubicBezTo>
                      <a:pt x="5905" y="2669"/>
                      <a:pt x="5338" y="2269"/>
                      <a:pt x="3737" y="1969"/>
                    </a:cubicBezTo>
                    <a:cubicBezTo>
                      <a:pt x="2136" y="1635"/>
                      <a:pt x="2202" y="1602"/>
                      <a:pt x="2369" y="968"/>
                    </a:cubicBezTo>
                    <a:cubicBezTo>
                      <a:pt x="2536" y="301"/>
                      <a:pt x="2636" y="34"/>
                      <a:pt x="1902" y="1"/>
                    </a:cubicBezTo>
                    <a:close/>
                  </a:path>
                </a:pathLst>
              </a:custGeom>
              <a:solidFill>
                <a:srgbClr val="DCAC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7"/>
              <p:cNvSpPr/>
              <p:nvPr/>
            </p:nvSpPr>
            <p:spPr>
              <a:xfrm>
                <a:off x="5815795" y="3080194"/>
                <a:ext cx="435526" cy="285330"/>
              </a:xfrm>
              <a:custGeom>
                <a:rect b="b" l="l" r="r" t="t"/>
                <a:pathLst>
                  <a:path extrusionOk="0" h="4546" w="6939">
                    <a:moveTo>
                      <a:pt x="2083" y="1"/>
                    </a:moveTo>
                    <a:cubicBezTo>
                      <a:pt x="1249" y="1"/>
                      <a:pt x="1" y="2275"/>
                      <a:pt x="133" y="3003"/>
                    </a:cubicBezTo>
                    <a:cubicBezTo>
                      <a:pt x="291" y="3730"/>
                      <a:pt x="1226" y="4546"/>
                      <a:pt x="3363" y="4546"/>
                    </a:cubicBezTo>
                    <a:cubicBezTo>
                      <a:pt x="3484" y="4546"/>
                      <a:pt x="3608" y="4543"/>
                      <a:pt x="3736" y="4538"/>
                    </a:cubicBezTo>
                    <a:cubicBezTo>
                      <a:pt x="6138" y="4404"/>
                      <a:pt x="6938" y="4338"/>
                      <a:pt x="6838" y="3637"/>
                    </a:cubicBezTo>
                    <a:cubicBezTo>
                      <a:pt x="6771" y="2903"/>
                      <a:pt x="6104" y="2470"/>
                      <a:pt x="4270" y="2136"/>
                    </a:cubicBezTo>
                    <a:cubicBezTo>
                      <a:pt x="2435" y="1836"/>
                      <a:pt x="2502" y="1802"/>
                      <a:pt x="2668" y="1035"/>
                    </a:cubicBezTo>
                    <a:cubicBezTo>
                      <a:pt x="2835" y="301"/>
                      <a:pt x="2935" y="1"/>
                      <a:pt x="2101" y="1"/>
                    </a:cubicBezTo>
                    <a:cubicBezTo>
                      <a:pt x="2095" y="1"/>
                      <a:pt x="2089" y="1"/>
                      <a:pt x="2083" y="1"/>
                    </a:cubicBezTo>
                    <a:close/>
                  </a:path>
                </a:pathLst>
              </a:custGeom>
              <a:solidFill>
                <a:srgbClr val="F1C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7"/>
              <p:cNvSpPr/>
              <p:nvPr/>
            </p:nvSpPr>
            <p:spPr>
              <a:xfrm>
                <a:off x="5845232" y="2948137"/>
                <a:ext cx="420714" cy="296690"/>
              </a:xfrm>
              <a:custGeom>
                <a:rect b="b" l="l" r="r" t="t"/>
                <a:pathLst>
                  <a:path extrusionOk="0" h="4727" w="6703">
                    <a:moveTo>
                      <a:pt x="2308" y="0"/>
                    </a:moveTo>
                    <a:cubicBezTo>
                      <a:pt x="1463" y="0"/>
                      <a:pt x="0" y="2056"/>
                      <a:pt x="98" y="2806"/>
                    </a:cubicBezTo>
                    <a:cubicBezTo>
                      <a:pt x="198" y="3573"/>
                      <a:pt x="1132" y="4540"/>
                      <a:pt x="3500" y="4674"/>
                    </a:cubicBezTo>
                    <a:cubicBezTo>
                      <a:pt x="4208" y="4703"/>
                      <a:pt x="4776" y="4727"/>
                      <a:pt x="5226" y="4727"/>
                    </a:cubicBezTo>
                    <a:cubicBezTo>
                      <a:pt x="6304" y="4727"/>
                      <a:pt x="6703" y="4591"/>
                      <a:pt x="6703" y="4073"/>
                    </a:cubicBezTo>
                    <a:cubicBezTo>
                      <a:pt x="6703" y="3373"/>
                      <a:pt x="6069" y="2872"/>
                      <a:pt x="4301" y="2372"/>
                    </a:cubicBezTo>
                    <a:cubicBezTo>
                      <a:pt x="2500" y="1872"/>
                      <a:pt x="2566" y="1838"/>
                      <a:pt x="2800" y="1104"/>
                    </a:cubicBezTo>
                    <a:cubicBezTo>
                      <a:pt x="3033" y="370"/>
                      <a:pt x="3167" y="104"/>
                      <a:pt x="2366" y="4"/>
                    </a:cubicBezTo>
                    <a:cubicBezTo>
                      <a:pt x="2347" y="1"/>
                      <a:pt x="2328" y="0"/>
                      <a:pt x="2308" y="0"/>
                    </a:cubicBezTo>
                    <a:close/>
                  </a:path>
                </a:pathLst>
              </a:custGeom>
              <a:solidFill>
                <a:srgbClr val="DCAC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7"/>
              <p:cNvSpPr/>
              <p:nvPr/>
            </p:nvSpPr>
            <p:spPr>
              <a:xfrm>
                <a:off x="6159120" y="2864534"/>
                <a:ext cx="573735" cy="578819"/>
              </a:xfrm>
              <a:custGeom>
                <a:rect b="b" l="l" r="r" t="t"/>
                <a:pathLst>
                  <a:path extrusionOk="0" h="9222" w="9141">
                    <a:moveTo>
                      <a:pt x="4180" y="0"/>
                    </a:moveTo>
                    <a:cubicBezTo>
                      <a:pt x="3173" y="0"/>
                      <a:pt x="2426" y="580"/>
                      <a:pt x="1368" y="668"/>
                    </a:cubicBezTo>
                    <a:cubicBezTo>
                      <a:pt x="167" y="768"/>
                      <a:pt x="0" y="1769"/>
                      <a:pt x="1235" y="2270"/>
                    </a:cubicBezTo>
                    <a:cubicBezTo>
                      <a:pt x="1492" y="2383"/>
                      <a:pt x="1784" y="2420"/>
                      <a:pt x="2088" y="2420"/>
                    </a:cubicBezTo>
                    <a:cubicBezTo>
                      <a:pt x="2661" y="2420"/>
                      <a:pt x="3276" y="2287"/>
                      <a:pt x="3773" y="2287"/>
                    </a:cubicBezTo>
                    <a:cubicBezTo>
                      <a:pt x="3865" y="2287"/>
                      <a:pt x="3953" y="2292"/>
                      <a:pt x="4037" y="2303"/>
                    </a:cubicBezTo>
                    <a:cubicBezTo>
                      <a:pt x="4437" y="2370"/>
                      <a:pt x="4670" y="2803"/>
                      <a:pt x="4804" y="2970"/>
                    </a:cubicBezTo>
                    <a:cubicBezTo>
                      <a:pt x="5171" y="3504"/>
                      <a:pt x="4137" y="3537"/>
                      <a:pt x="3770" y="4905"/>
                    </a:cubicBezTo>
                    <a:cubicBezTo>
                      <a:pt x="3436" y="6106"/>
                      <a:pt x="3603" y="7340"/>
                      <a:pt x="4203" y="8407"/>
                    </a:cubicBezTo>
                    <a:cubicBezTo>
                      <a:pt x="4502" y="8945"/>
                      <a:pt x="5420" y="9221"/>
                      <a:pt x="6225" y="9221"/>
                    </a:cubicBezTo>
                    <a:cubicBezTo>
                      <a:pt x="6767" y="9221"/>
                      <a:pt x="7258" y="9096"/>
                      <a:pt x="7472" y="8841"/>
                    </a:cubicBezTo>
                    <a:cubicBezTo>
                      <a:pt x="8040" y="8174"/>
                      <a:pt x="8840" y="5438"/>
                      <a:pt x="8840" y="5438"/>
                    </a:cubicBezTo>
                    <a:cubicBezTo>
                      <a:pt x="8873" y="4304"/>
                      <a:pt x="9140" y="2937"/>
                      <a:pt x="7573" y="1469"/>
                    </a:cubicBezTo>
                    <a:cubicBezTo>
                      <a:pt x="6005" y="35"/>
                      <a:pt x="5871" y="235"/>
                      <a:pt x="4604" y="35"/>
                    </a:cubicBezTo>
                    <a:cubicBezTo>
                      <a:pt x="4457" y="11"/>
                      <a:pt x="4316" y="0"/>
                      <a:pt x="4180" y="0"/>
                    </a:cubicBezTo>
                    <a:close/>
                  </a:path>
                </a:pathLst>
              </a:custGeom>
              <a:solidFill>
                <a:srgbClr val="F1C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7"/>
              <p:cNvSpPr/>
              <p:nvPr/>
            </p:nvSpPr>
            <p:spPr>
              <a:xfrm>
                <a:off x="5895318" y="2798003"/>
                <a:ext cx="404144" cy="336169"/>
              </a:xfrm>
              <a:custGeom>
                <a:rect b="b" l="l" r="r" t="t"/>
                <a:pathLst>
                  <a:path extrusionOk="0" h="5356" w="6439">
                    <a:moveTo>
                      <a:pt x="2658" y="0"/>
                    </a:moveTo>
                    <a:cubicBezTo>
                      <a:pt x="1785" y="0"/>
                      <a:pt x="129" y="1614"/>
                      <a:pt x="67" y="2329"/>
                    </a:cubicBezTo>
                    <a:cubicBezTo>
                      <a:pt x="0" y="3096"/>
                      <a:pt x="701" y="4230"/>
                      <a:pt x="3036" y="4831"/>
                    </a:cubicBezTo>
                    <a:cubicBezTo>
                      <a:pt x="4307" y="5157"/>
                      <a:pt x="5113" y="5356"/>
                      <a:pt x="5606" y="5356"/>
                    </a:cubicBezTo>
                    <a:cubicBezTo>
                      <a:pt x="6018" y="5356"/>
                      <a:pt x="6211" y="5217"/>
                      <a:pt x="6272" y="4897"/>
                    </a:cubicBezTo>
                    <a:cubicBezTo>
                      <a:pt x="6438" y="4197"/>
                      <a:pt x="5938" y="3563"/>
                      <a:pt x="4237" y="2729"/>
                    </a:cubicBezTo>
                    <a:cubicBezTo>
                      <a:pt x="2569" y="1895"/>
                      <a:pt x="2669" y="1895"/>
                      <a:pt x="3036" y="1195"/>
                    </a:cubicBezTo>
                    <a:cubicBezTo>
                      <a:pt x="3436" y="494"/>
                      <a:pt x="3636" y="261"/>
                      <a:pt x="2836" y="27"/>
                    </a:cubicBezTo>
                    <a:cubicBezTo>
                      <a:pt x="2781" y="9"/>
                      <a:pt x="2722" y="0"/>
                      <a:pt x="2658" y="0"/>
                    </a:cubicBezTo>
                    <a:close/>
                  </a:path>
                </a:pathLst>
              </a:custGeom>
              <a:solidFill>
                <a:srgbClr val="F1C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7"/>
              <p:cNvSpPr/>
              <p:nvPr/>
            </p:nvSpPr>
            <p:spPr>
              <a:xfrm>
                <a:off x="5029600" y="651065"/>
                <a:ext cx="788328" cy="1311224"/>
              </a:xfrm>
              <a:custGeom>
                <a:rect b="b" l="l" r="r" t="t"/>
                <a:pathLst>
                  <a:path extrusionOk="0" h="20891" w="12560">
                    <a:moveTo>
                      <a:pt x="6509" y="2923"/>
                    </a:moveTo>
                    <a:cubicBezTo>
                      <a:pt x="8259" y="2923"/>
                      <a:pt x="10098" y="4479"/>
                      <a:pt x="10458" y="6313"/>
                    </a:cubicBezTo>
                    <a:lnTo>
                      <a:pt x="9090" y="15887"/>
                    </a:lnTo>
                    <a:cubicBezTo>
                      <a:pt x="7322" y="11750"/>
                      <a:pt x="2519" y="10917"/>
                      <a:pt x="3353" y="6213"/>
                    </a:cubicBezTo>
                    <a:cubicBezTo>
                      <a:pt x="3887" y="3830"/>
                      <a:pt x="5172" y="2923"/>
                      <a:pt x="6509" y="2923"/>
                    </a:cubicBezTo>
                    <a:close/>
                    <a:moveTo>
                      <a:pt x="6211" y="1"/>
                    </a:moveTo>
                    <a:cubicBezTo>
                      <a:pt x="4058" y="1"/>
                      <a:pt x="1986" y="1465"/>
                      <a:pt x="1118" y="5312"/>
                    </a:cubicBezTo>
                    <a:cubicBezTo>
                      <a:pt x="0" y="11599"/>
                      <a:pt x="5248" y="13603"/>
                      <a:pt x="8648" y="18008"/>
                    </a:cubicBezTo>
                    <a:lnTo>
                      <a:pt x="8648" y="18008"/>
                    </a:lnTo>
                    <a:lnTo>
                      <a:pt x="10358" y="20890"/>
                    </a:lnTo>
                    <a:lnTo>
                      <a:pt x="12559" y="5446"/>
                    </a:lnTo>
                    <a:cubicBezTo>
                      <a:pt x="11974" y="2499"/>
                      <a:pt x="9023" y="1"/>
                      <a:pt x="62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7"/>
              <p:cNvSpPr/>
              <p:nvPr/>
            </p:nvSpPr>
            <p:spPr>
              <a:xfrm>
                <a:off x="5518477" y="666254"/>
                <a:ext cx="301523" cy="1296034"/>
              </a:xfrm>
              <a:custGeom>
                <a:rect b="b" l="l" r="r" t="t"/>
                <a:pathLst>
                  <a:path extrusionOk="0" h="20649" w="4804">
                    <a:moveTo>
                      <a:pt x="0" y="0"/>
                    </a:moveTo>
                    <a:lnTo>
                      <a:pt x="0" y="0"/>
                    </a:lnTo>
                    <a:cubicBezTo>
                      <a:pt x="1701" y="1001"/>
                      <a:pt x="2902" y="2635"/>
                      <a:pt x="3336" y="4537"/>
                    </a:cubicBezTo>
                    <a:lnTo>
                      <a:pt x="1334" y="18580"/>
                    </a:lnTo>
                    <a:lnTo>
                      <a:pt x="2602" y="20648"/>
                    </a:lnTo>
                    <a:lnTo>
                      <a:pt x="4804" y="5204"/>
                    </a:lnTo>
                    <a:cubicBezTo>
                      <a:pt x="4203" y="2735"/>
                      <a:pt x="2402" y="767"/>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7"/>
              <p:cNvSpPr/>
              <p:nvPr/>
            </p:nvSpPr>
            <p:spPr>
              <a:xfrm>
                <a:off x="5097637" y="793667"/>
                <a:ext cx="425045" cy="814752"/>
              </a:xfrm>
              <a:custGeom>
                <a:rect b="b" l="l" r="r" t="t"/>
                <a:pathLst>
                  <a:path extrusionOk="0" h="12981" w="6772">
                    <a:moveTo>
                      <a:pt x="4000" y="1"/>
                    </a:moveTo>
                    <a:cubicBezTo>
                      <a:pt x="2661" y="1"/>
                      <a:pt x="1373" y="918"/>
                      <a:pt x="834" y="3307"/>
                    </a:cubicBezTo>
                    <a:cubicBezTo>
                      <a:pt x="0" y="7977"/>
                      <a:pt x="4804" y="8845"/>
                      <a:pt x="6572" y="12981"/>
                    </a:cubicBezTo>
                    <a:lnTo>
                      <a:pt x="6772" y="11613"/>
                    </a:lnTo>
                    <a:cubicBezTo>
                      <a:pt x="4670" y="9045"/>
                      <a:pt x="1602" y="7744"/>
                      <a:pt x="2269" y="3941"/>
                    </a:cubicBezTo>
                    <a:cubicBezTo>
                      <a:pt x="2810" y="1549"/>
                      <a:pt x="4105" y="664"/>
                      <a:pt x="5447" y="664"/>
                    </a:cubicBezTo>
                    <a:cubicBezTo>
                      <a:pt x="5677" y="664"/>
                      <a:pt x="5909" y="690"/>
                      <a:pt x="6138" y="739"/>
                    </a:cubicBezTo>
                    <a:cubicBezTo>
                      <a:pt x="5488" y="278"/>
                      <a:pt x="4736" y="1"/>
                      <a:pt x="40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7"/>
              <p:cNvSpPr/>
              <p:nvPr/>
            </p:nvSpPr>
            <p:spPr>
              <a:xfrm>
                <a:off x="7205978" y="1172077"/>
                <a:ext cx="996206" cy="1118912"/>
              </a:xfrm>
              <a:custGeom>
                <a:rect b="b" l="l" r="r" t="t"/>
                <a:pathLst>
                  <a:path extrusionOk="0" h="17827" w="15872">
                    <a:moveTo>
                      <a:pt x="9458" y="2732"/>
                    </a:moveTo>
                    <a:cubicBezTo>
                      <a:pt x="11366" y="2732"/>
                      <a:pt x="13076" y="4062"/>
                      <a:pt x="12409" y="7319"/>
                    </a:cubicBezTo>
                    <a:cubicBezTo>
                      <a:pt x="11241" y="11922"/>
                      <a:pt x="6505" y="10755"/>
                      <a:pt x="3202" y="13790"/>
                    </a:cubicBezTo>
                    <a:lnTo>
                      <a:pt x="5904" y="4484"/>
                    </a:lnTo>
                    <a:cubicBezTo>
                      <a:pt x="6687" y="3384"/>
                      <a:pt x="8121" y="2732"/>
                      <a:pt x="9458" y="2732"/>
                    </a:cubicBezTo>
                    <a:close/>
                    <a:moveTo>
                      <a:pt x="10018" y="0"/>
                    </a:moveTo>
                    <a:cubicBezTo>
                      <a:pt x="7867" y="0"/>
                      <a:pt x="5564" y="1047"/>
                      <a:pt x="4303" y="2816"/>
                    </a:cubicBezTo>
                    <a:lnTo>
                      <a:pt x="0" y="17826"/>
                    </a:lnTo>
                    <a:cubicBezTo>
                      <a:pt x="5304" y="12923"/>
                      <a:pt x="12909" y="14824"/>
                      <a:pt x="14811" y="7419"/>
                    </a:cubicBezTo>
                    <a:cubicBezTo>
                      <a:pt x="15872" y="2153"/>
                      <a:pt x="13101" y="0"/>
                      <a:pt x="100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7"/>
              <p:cNvSpPr/>
              <p:nvPr/>
            </p:nvSpPr>
            <p:spPr>
              <a:xfrm>
                <a:off x="7205978" y="1175027"/>
                <a:ext cx="992440" cy="1115962"/>
              </a:xfrm>
              <a:custGeom>
                <a:rect b="b" l="l" r="r" t="t"/>
                <a:pathLst>
                  <a:path extrusionOk="0" h="17780" w="15812">
                    <a:moveTo>
                      <a:pt x="10608" y="0"/>
                    </a:moveTo>
                    <a:cubicBezTo>
                      <a:pt x="12542" y="901"/>
                      <a:pt x="13777" y="3069"/>
                      <a:pt x="13009" y="6905"/>
                    </a:cubicBezTo>
                    <a:cubicBezTo>
                      <a:pt x="11408" y="13243"/>
                      <a:pt x="5604" y="12776"/>
                      <a:pt x="634" y="15544"/>
                    </a:cubicBezTo>
                    <a:lnTo>
                      <a:pt x="0" y="17779"/>
                    </a:lnTo>
                    <a:cubicBezTo>
                      <a:pt x="5304" y="12876"/>
                      <a:pt x="12909" y="14777"/>
                      <a:pt x="14811" y="7372"/>
                    </a:cubicBezTo>
                    <a:cubicBezTo>
                      <a:pt x="15811" y="2435"/>
                      <a:pt x="13443" y="234"/>
                      <a:pt x="106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7"/>
              <p:cNvSpPr/>
              <p:nvPr/>
            </p:nvSpPr>
            <p:spPr>
              <a:xfrm>
                <a:off x="7293912" y="1313863"/>
                <a:ext cx="502497" cy="694495"/>
              </a:xfrm>
              <a:custGeom>
                <a:rect b="b" l="l" r="r" t="t"/>
                <a:pathLst>
                  <a:path extrusionOk="0" h="11065" w="8006">
                    <a:moveTo>
                      <a:pt x="6256" y="0"/>
                    </a:moveTo>
                    <a:cubicBezTo>
                      <a:pt x="4917" y="0"/>
                      <a:pt x="3472" y="648"/>
                      <a:pt x="2702" y="1758"/>
                    </a:cubicBezTo>
                    <a:lnTo>
                      <a:pt x="0" y="11064"/>
                    </a:lnTo>
                    <a:cubicBezTo>
                      <a:pt x="701" y="10430"/>
                      <a:pt x="1501" y="9930"/>
                      <a:pt x="2368" y="9563"/>
                    </a:cubicBezTo>
                    <a:lnTo>
                      <a:pt x="4503" y="2225"/>
                    </a:lnTo>
                    <a:cubicBezTo>
                      <a:pt x="5337" y="1124"/>
                      <a:pt x="6638" y="490"/>
                      <a:pt x="8006" y="457"/>
                    </a:cubicBezTo>
                    <a:cubicBezTo>
                      <a:pt x="7502" y="146"/>
                      <a:pt x="6891" y="0"/>
                      <a:pt x="62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7"/>
              <p:cNvSpPr/>
              <p:nvPr/>
            </p:nvSpPr>
            <p:spPr>
              <a:xfrm>
                <a:off x="5482889" y="530117"/>
                <a:ext cx="2342829" cy="1976784"/>
              </a:xfrm>
              <a:custGeom>
                <a:rect b="b" l="l" r="r" t="t"/>
                <a:pathLst>
                  <a:path extrusionOk="0" h="31495" w="37327">
                    <a:moveTo>
                      <a:pt x="2368" y="1"/>
                    </a:moveTo>
                    <a:lnTo>
                      <a:pt x="2368" y="1"/>
                    </a:lnTo>
                    <a:cubicBezTo>
                      <a:pt x="2835" y="3937"/>
                      <a:pt x="2635" y="7907"/>
                      <a:pt x="1835" y="11743"/>
                    </a:cubicBezTo>
                    <a:cubicBezTo>
                      <a:pt x="0" y="20349"/>
                      <a:pt x="4337" y="28988"/>
                      <a:pt x="14010" y="31090"/>
                    </a:cubicBezTo>
                    <a:cubicBezTo>
                      <a:pt x="15289" y="31364"/>
                      <a:pt x="16530" y="31495"/>
                      <a:pt x="17725" y="31495"/>
                    </a:cubicBezTo>
                    <a:cubicBezTo>
                      <a:pt x="25541" y="31495"/>
                      <a:pt x="31399" y="25912"/>
                      <a:pt x="32990" y="18448"/>
                    </a:cubicBezTo>
                    <a:cubicBezTo>
                      <a:pt x="33758" y="14545"/>
                      <a:pt x="35225" y="10842"/>
                      <a:pt x="37327" y="7506"/>
                    </a:cubicBezTo>
                    <a:lnTo>
                      <a:pt x="23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7"/>
              <p:cNvSpPr/>
              <p:nvPr/>
            </p:nvSpPr>
            <p:spPr>
              <a:xfrm>
                <a:off x="5623169" y="942608"/>
                <a:ext cx="2202549" cy="1564292"/>
              </a:xfrm>
              <a:custGeom>
                <a:rect b="b" l="l" r="r" t="t"/>
                <a:pathLst>
                  <a:path extrusionOk="0" h="24923" w="35092">
                    <a:moveTo>
                      <a:pt x="30789" y="0"/>
                    </a:moveTo>
                    <a:cubicBezTo>
                      <a:pt x="29721" y="2335"/>
                      <a:pt x="28921" y="4804"/>
                      <a:pt x="28387" y="7339"/>
                    </a:cubicBezTo>
                    <a:cubicBezTo>
                      <a:pt x="26796" y="14804"/>
                      <a:pt x="20938" y="20386"/>
                      <a:pt x="13122" y="20386"/>
                    </a:cubicBezTo>
                    <a:cubicBezTo>
                      <a:pt x="11926" y="20386"/>
                      <a:pt x="10685" y="20256"/>
                      <a:pt x="9407" y="19981"/>
                    </a:cubicBezTo>
                    <a:cubicBezTo>
                      <a:pt x="5270" y="19114"/>
                      <a:pt x="2135" y="17013"/>
                      <a:pt x="0" y="14277"/>
                    </a:cubicBezTo>
                    <a:lnTo>
                      <a:pt x="0" y="14277"/>
                    </a:lnTo>
                    <a:cubicBezTo>
                      <a:pt x="1635" y="19214"/>
                      <a:pt x="5604" y="23184"/>
                      <a:pt x="11775" y="24518"/>
                    </a:cubicBezTo>
                    <a:cubicBezTo>
                      <a:pt x="13054" y="24792"/>
                      <a:pt x="14295" y="24923"/>
                      <a:pt x="15490" y="24923"/>
                    </a:cubicBezTo>
                    <a:cubicBezTo>
                      <a:pt x="23306" y="24923"/>
                      <a:pt x="29164" y="19340"/>
                      <a:pt x="30755" y="11876"/>
                    </a:cubicBezTo>
                    <a:cubicBezTo>
                      <a:pt x="31523" y="7973"/>
                      <a:pt x="32990" y="4270"/>
                      <a:pt x="35092" y="934"/>
                    </a:cubicBezTo>
                    <a:lnTo>
                      <a:pt x="3078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7"/>
              <p:cNvSpPr/>
              <p:nvPr/>
            </p:nvSpPr>
            <p:spPr>
              <a:xfrm>
                <a:off x="5474479" y="439924"/>
                <a:ext cx="2487314" cy="708115"/>
              </a:xfrm>
              <a:custGeom>
                <a:rect b="b" l="l" r="r" t="t"/>
                <a:pathLst>
                  <a:path extrusionOk="0" h="11282" w="39629">
                    <a:moveTo>
                      <a:pt x="1998" y="0"/>
                    </a:moveTo>
                    <a:cubicBezTo>
                      <a:pt x="1139" y="0"/>
                      <a:pt x="376" y="591"/>
                      <a:pt x="201" y="1438"/>
                    </a:cubicBezTo>
                    <a:cubicBezTo>
                      <a:pt x="1" y="2405"/>
                      <a:pt x="601" y="3373"/>
                      <a:pt x="1602" y="3573"/>
                    </a:cubicBezTo>
                    <a:lnTo>
                      <a:pt x="37261" y="11245"/>
                    </a:lnTo>
                    <a:cubicBezTo>
                      <a:pt x="37381" y="11270"/>
                      <a:pt x="37502" y="11282"/>
                      <a:pt x="37621" y="11282"/>
                    </a:cubicBezTo>
                    <a:cubicBezTo>
                      <a:pt x="38457" y="11282"/>
                      <a:pt x="39220" y="10691"/>
                      <a:pt x="39395" y="9844"/>
                    </a:cubicBezTo>
                    <a:cubicBezTo>
                      <a:pt x="39629" y="8877"/>
                      <a:pt x="38995" y="7909"/>
                      <a:pt x="38028" y="7709"/>
                    </a:cubicBezTo>
                    <a:lnTo>
                      <a:pt x="2369" y="37"/>
                    </a:lnTo>
                    <a:cubicBezTo>
                      <a:pt x="2244" y="12"/>
                      <a:pt x="2120" y="0"/>
                      <a:pt x="19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7"/>
              <p:cNvSpPr/>
              <p:nvPr/>
            </p:nvSpPr>
            <p:spPr>
              <a:xfrm>
                <a:off x="5484961" y="561563"/>
                <a:ext cx="2474761" cy="586476"/>
              </a:xfrm>
              <a:custGeom>
                <a:rect b="b" l="l" r="r" t="t"/>
                <a:pathLst>
                  <a:path extrusionOk="0" h="9344" w="39429">
                    <a:moveTo>
                      <a:pt x="0" y="0"/>
                    </a:moveTo>
                    <a:lnTo>
                      <a:pt x="0" y="0"/>
                    </a:lnTo>
                    <a:cubicBezTo>
                      <a:pt x="34" y="801"/>
                      <a:pt x="634" y="1468"/>
                      <a:pt x="1401" y="1635"/>
                    </a:cubicBezTo>
                    <a:lnTo>
                      <a:pt x="37094" y="9307"/>
                    </a:lnTo>
                    <a:cubicBezTo>
                      <a:pt x="37214" y="9332"/>
                      <a:pt x="37335" y="9344"/>
                      <a:pt x="37454" y="9344"/>
                    </a:cubicBezTo>
                    <a:cubicBezTo>
                      <a:pt x="38290" y="9344"/>
                      <a:pt x="39053" y="8753"/>
                      <a:pt x="39228" y="7906"/>
                    </a:cubicBezTo>
                    <a:cubicBezTo>
                      <a:pt x="39429" y="6939"/>
                      <a:pt x="38828" y="5971"/>
                      <a:pt x="37861" y="5771"/>
                    </a:cubicBezTo>
                    <a:lnTo>
                      <a:pt x="37627" y="5704"/>
                    </a:lnTo>
                    <a:cubicBezTo>
                      <a:pt x="37627" y="5871"/>
                      <a:pt x="37627" y="6038"/>
                      <a:pt x="37594" y="6205"/>
                    </a:cubicBezTo>
                    <a:cubicBezTo>
                      <a:pt x="37390" y="7052"/>
                      <a:pt x="36623" y="7643"/>
                      <a:pt x="35786" y="7643"/>
                    </a:cubicBezTo>
                    <a:cubicBezTo>
                      <a:pt x="35667" y="7643"/>
                      <a:pt x="35546" y="7631"/>
                      <a:pt x="35426" y="7606"/>
                    </a:cubicBez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7"/>
              <p:cNvSpPr/>
              <p:nvPr/>
            </p:nvSpPr>
            <p:spPr>
              <a:xfrm>
                <a:off x="5979047" y="2382436"/>
                <a:ext cx="724496" cy="357196"/>
              </a:xfrm>
              <a:custGeom>
                <a:rect b="b" l="l" r="r" t="t"/>
                <a:pathLst>
                  <a:path extrusionOk="0" h="5691" w="11543">
                    <a:moveTo>
                      <a:pt x="2279" y="0"/>
                    </a:moveTo>
                    <a:cubicBezTo>
                      <a:pt x="1306" y="0"/>
                      <a:pt x="438" y="682"/>
                      <a:pt x="234" y="1645"/>
                    </a:cubicBezTo>
                    <a:cubicBezTo>
                      <a:pt x="1" y="2779"/>
                      <a:pt x="701" y="3880"/>
                      <a:pt x="1835" y="4146"/>
                    </a:cubicBezTo>
                    <a:lnTo>
                      <a:pt x="8840" y="5647"/>
                    </a:lnTo>
                    <a:cubicBezTo>
                      <a:pt x="8983" y="5677"/>
                      <a:pt x="9125" y="5691"/>
                      <a:pt x="9264" y="5691"/>
                    </a:cubicBezTo>
                    <a:cubicBezTo>
                      <a:pt x="10237" y="5691"/>
                      <a:pt x="11105" y="5009"/>
                      <a:pt x="11309" y="4046"/>
                    </a:cubicBezTo>
                    <a:cubicBezTo>
                      <a:pt x="11542" y="2912"/>
                      <a:pt x="10842" y="1811"/>
                      <a:pt x="9708" y="1545"/>
                    </a:cubicBezTo>
                    <a:lnTo>
                      <a:pt x="2703" y="43"/>
                    </a:lnTo>
                    <a:cubicBezTo>
                      <a:pt x="2560" y="14"/>
                      <a:pt x="2418" y="0"/>
                      <a:pt x="22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7"/>
              <p:cNvSpPr/>
              <p:nvPr/>
            </p:nvSpPr>
            <p:spPr>
              <a:xfrm>
                <a:off x="5989529" y="2500309"/>
                <a:ext cx="755753" cy="239762"/>
              </a:xfrm>
              <a:custGeom>
                <a:rect b="b" l="l" r="r" t="t"/>
                <a:pathLst>
                  <a:path extrusionOk="0" h="3820" w="12041">
                    <a:moveTo>
                      <a:pt x="10308" y="0"/>
                    </a:moveTo>
                    <a:cubicBezTo>
                      <a:pt x="10308" y="167"/>
                      <a:pt x="10275" y="334"/>
                      <a:pt x="10275" y="467"/>
                    </a:cubicBezTo>
                    <a:cubicBezTo>
                      <a:pt x="10045" y="1443"/>
                      <a:pt x="9197" y="2123"/>
                      <a:pt x="8242" y="2123"/>
                    </a:cubicBezTo>
                    <a:cubicBezTo>
                      <a:pt x="8088" y="2123"/>
                      <a:pt x="7931" y="2105"/>
                      <a:pt x="7773" y="2068"/>
                    </a:cubicBezTo>
                    <a:lnTo>
                      <a:pt x="768" y="567"/>
                    </a:lnTo>
                    <a:cubicBezTo>
                      <a:pt x="501" y="500"/>
                      <a:pt x="234" y="400"/>
                      <a:pt x="1" y="234"/>
                    </a:cubicBezTo>
                    <a:lnTo>
                      <a:pt x="1" y="234"/>
                    </a:lnTo>
                    <a:cubicBezTo>
                      <a:pt x="1" y="1201"/>
                      <a:pt x="701" y="2035"/>
                      <a:pt x="1668" y="2268"/>
                    </a:cubicBezTo>
                    <a:lnTo>
                      <a:pt x="8673" y="3769"/>
                    </a:lnTo>
                    <a:cubicBezTo>
                      <a:pt x="8835" y="3803"/>
                      <a:pt x="8992" y="3819"/>
                      <a:pt x="9144" y="3819"/>
                    </a:cubicBezTo>
                    <a:cubicBezTo>
                      <a:pt x="11076" y="3819"/>
                      <a:pt x="12040" y="1207"/>
                      <a:pt x="103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7"/>
              <p:cNvSpPr/>
              <p:nvPr/>
            </p:nvSpPr>
            <p:spPr>
              <a:xfrm>
                <a:off x="5181366" y="3578548"/>
                <a:ext cx="1758738" cy="667380"/>
              </a:xfrm>
              <a:custGeom>
                <a:rect b="b" l="l" r="r" t="t"/>
                <a:pathLst>
                  <a:path extrusionOk="0" h="10633" w="28021">
                    <a:moveTo>
                      <a:pt x="5410" y="0"/>
                    </a:moveTo>
                    <a:cubicBezTo>
                      <a:pt x="2886" y="0"/>
                      <a:pt x="616" y="1773"/>
                      <a:pt x="67" y="4370"/>
                    </a:cubicBezTo>
                    <a:cubicBezTo>
                      <a:pt x="1" y="4570"/>
                      <a:pt x="134" y="4737"/>
                      <a:pt x="334" y="4770"/>
                    </a:cubicBezTo>
                    <a:cubicBezTo>
                      <a:pt x="5186" y="7644"/>
                      <a:pt x="18282" y="10632"/>
                      <a:pt x="25647" y="10632"/>
                    </a:cubicBezTo>
                    <a:cubicBezTo>
                      <a:pt x="26232" y="10632"/>
                      <a:pt x="26781" y="10614"/>
                      <a:pt x="27287" y="10574"/>
                    </a:cubicBezTo>
                    <a:lnTo>
                      <a:pt x="27387" y="10241"/>
                    </a:lnTo>
                    <a:cubicBezTo>
                      <a:pt x="28021" y="7239"/>
                      <a:pt x="26119" y="4303"/>
                      <a:pt x="23151" y="3669"/>
                    </a:cubicBezTo>
                    <a:lnTo>
                      <a:pt x="6605" y="134"/>
                    </a:lnTo>
                    <a:cubicBezTo>
                      <a:pt x="6204" y="43"/>
                      <a:pt x="5804" y="0"/>
                      <a:pt x="54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7"/>
              <p:cNvSpPr/>
              <p:nvPr/>
            </p:nvSpPr>
            <p:spPr>
              <a:xfrm>
                <a:off x="5181366" y="3802556"/>
                <a:ext cx="1758738" cy="443811"/>
              </a:xfrm>
              <a:custGeom>
                <a:rect b="b" l="l" r="r" t="t"/>
                <a:pathLst>
                  <a:path extrusionOk="0" h="7071" w="28021">
                    <a:moveTo>
                      <a:pt x="22583" y="0"/>
                    </a:moveTo>
                    <a:lnTo>
                      <a:pt x="22583" y="0"/>
                    </a:lnTo>
                    <a:cubicBezTo>
                      <a:pt x="23184" y="1134"/>
                      <a:pt x="23384" y="2469"/>
                      <a:pt x="23084" y="3736"/>
                    </a:cubicBezTo>
                    <a:lnTo>
                      <a:pt x="23017" y="4070"/>
                    </a:lnTo>
                    <a:cubicBezTo>
                      <a:pt x="22474" y="4116"/>
                      <a:pt x="21881" y="4138"/>
                      <a:pt x="21247" y="4138"/>
                    </a:cubicBezTo>
                    <a:cubicBezTo>
                      <a:pt x="15463" y="4138"/>
                      <a:pt x="6277" y="2302"/>
                      <a:pt x="234" y="167"/>
                    </a:cubicBezTo>
                    <a:cubicBezTo>
                      <a:pt x="167" y="367"/>
                      <a:pt x="101" y="601"/>
                      <a:pt x="67" y="801"/>
                    </a:cubicBezTo>
                    <a:cubicBezTo>
                      <a:pt x="1" y="1001"/>
                      <a:pt x="134" y="1168"/>
                      <a:pt x="334" y="1235"/>
                    </a:cubicBezTo>
                    <a:cubicBezTo>
                      <a:pt x="5164" y="4096"/>
                      <a:pt x="18167" y="7070"/>
                      <a:pt x="25549" y="7070"/>
                    </a:cubicBezTo>
                    <a:cubicBezTo>
                      <a:pt x="26171" y="7070"/>
                      <a:pt x="26753" y="7049"/>
                      <a:pt x="27287" y="7005"/>
                    </a:cubicBezTo>
                    <a:lnTo>
                      <a:pt x="27354" y="6672"/>
                    </a:lnTo>
                    <a:cubicBezTo>
                      <a:pt x="28021" y="3670"/>
                      <a:pt x="26119" y="734"/>
                      <a:pt x="23151" y="100"/>
                    </a:cubicBezTo>
                    <a:lnTo>
                      <a:pt x="225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7"/>
              <p:cNvSpPr/>
              <p:nvPr/>
            </p:nvSpPr>
            <p:spPr>
              <a:xfrm>
                <a:off x="5817866" y="1099646"/>
                <a:ext cx="345521" cy="430317"/>
              </a:xfrm>
              <a:custGeom>
                <a:rect b="b" l="l" r="r" t="t"/>
                <a:pathLst>
                  <a:path extrusionOk="0" h="6856" w="5505">
                    <a:moveTo>
                      <a:pt x="1034" y="0"/>
                    </a:moveTo>
                    <a:lnTo>
                      <a:pt x="67" y="4670"/>
                    </a:lnTo>
                    <a:cubicBezTo>
                      <a:pt x="34" y="4770"/>
                      <a:pt x="34" y="4870"/>
                      <a:pt x="34" y="4970"/>
                    </a:cubicBezTo>
                    <a:cubicBezTo>
                      <a:pt x="0" y="5070"/>
                      <a:pt x="0" y="5171"/>
                      <a:pt x="34" y="5304"/>
                    </a:cubicBezTo>
                    <a:cubicBezTo>
                      <a:pt x="34" y="5371"/>
                      <a:pt x="34" y="5471"/>
                      <a:pt x="67" y="5571"/>
                    </a:cubicBezTo>
                    <a:cubicBezTo>
                      <a:pt x="100" y="5671"/>
                      <a:pt x="134" y="5738"/>
                      <a:pt x="167" y="5838"/>
                    </a:cubicBezTo>
                    <a:cubicBezTo>
                      <a:pt x="300" y="5971"/>
                      <a:pt x="434" y="6105"/>
                      <a:pt x="567" y="6205"/>
                    </a:cubicBezTo>
                    <a:cubicBezTo>
                      <a:pt x="806" y="6390"/>
                      <a:pt x="1087" y="6492"/>
                      <a:pt x="1394" y="6492"/>
                    </a:cubicBezTo>
                    <a:cubicBezTo>
                      <a:pt x="1473" y="6492"/>
                      <a:pt x="1553" y="6485"/>
                      <a:pt x="1635" y="6471"/>
                    </a:cubicBezTo>
                    <a:cubicBezTo>
                      <a:pt x="1768" y="6471"/>
                      <a:pt x="1902" y="6438"/>
                      <a:pt x="2035" y="6371"/>
                    </a:cubicBezTo>
                    <a:cubicBezTo>
                      <a:pt x="2135" y="6471"/>
                      <a:pt x="2269" y="6572"/>
                      <a:pt x="2402" y="6638"/>
                    </a:cubicBezTo>
                    <a:cubicBezTo>
                      <a:pt x="2535" y="6738"/>
                      <a:pt x="2669" y="6772"/>
                      <a:pt x="2802" y="6805"/>
                    </a:cubicBezTo>
                    <a:cubicBezTo>
                      <a:pt x="2919" y="6838"/>
                      <a:pt x="3036" y="6855"/>
                      <a:pt x="3152" y="6855"/>
                    </a:cubicBezTo>
                    <a:cubicBezTo>
                      <a:pt x="3269" y="6855"/>
                      <a:pt x="3386" y="6838"/>
                      <a:pt x="3503" y="6805"/>
                    </a:cubicBezTo>
                    <a:cubicBezTo>
                      <a:pt x="3569" y="6805"/>
                      <a:pt x="3670" y="6772"/>
                      <a:pt x="3736" y="6738"/>
                    </a:cubicBezTo>
                    <a:cubicBezTo>
                      <a:pt x="3836" y="6705"/>
                      <a:pt x="3903" y="6672"/>
                      <a:pt x="3970" y="6605"/>
                    </a:cubicBezTo>
                    <a:cubicBezTo>
                      <a:pt x="4036" y="6572"/>
                      <a:pt x="4103" y="6505"/>
                      <a:pt x="4170" y="6438"/>
                    </a:cubicBezTo>
                    <a:cubicBezTo>
                      <a:pt x="4237" y="6371"/>
                      <a:pt x="4270" y="6271"/>
                      <a:pt x="4337" y="6205"/>
                    </a:cubicBezTo>
                    <a:cubicBezTo>
                      <a:pt x="4370" y="6105"/>
                      <a:pt x="4437" y="6004"/>
                      <a:pt x="4470" y="5904"/>
                    </a:cubicBezTo>
                    <a:cubicBezTo>
                      <a:pt x="4503" y="5804"/>
                      <a:pt x="4537" y="5704"/>
                      <a:pt x="4537" y="5604"/>
                    </a:cubicBezTo>
                    <a:lnTo>
                      <a:pt x="5504" y="934"/>
                    </a:lnTo>
                    <a:lnTo>
                      <a:pt x="4403" y="701"/>
                    </a:lnTo>
                    <a:lnTo>
                      <a:pt x="3436" y="5371"/>
                    </a:lnTo>
                    <a:cubicBezTo>
                      <a:pt x="3403" y="5537"/>
                      <a:pt x="3336" y="5704"/>
                      <a:pt x="3269" y="5838"/>
                    </a:cubicBezTo>
                    <a:cubicBezTo>
                      <a:pt x="3203" y="5971"/>
                      <a:pt x="3136" y="6071"/>
                      <a:pt x="3036" y="6138"/>
                    </a:cubicBezTo>
                    <a:lnTo>
                      <a:pt x="2969" y="6171"/>
                    </a:lnTo>
                    <a:lnTo>
                      <a:pt x="2936" y="6105"/>
                    </a:lnTo>
                    <a:cubicBezTo>
                      <a:pt x="2869" y="6004"/>
                      <a:pt x="2836" y="5904"/>
                      <a:pt x="2836" y="5771"/>
                    </a:cubicBezTo>
                    <a:cubicBezTo>
                      <a:pt x="2836" y="5604"/>
                      <a:pt x="2836" y="5404"/>
                      <a:pt x="2869" y="5237"/>
                    </a:cubicBezTo>
                    <a:lnTo>
                      <a:pt x="3836" y="601"/>
                    </a:lnTo>
                    <a:lnTo>
                      <a:pt x="2702" y="367"/>
                    </a:lnTo>
                    <a:lnTo>
                      <a:pt x="1768" y="5004"/>
                    </a:lnTo>
                    <a:cubicBezTo>
                      <a:pt x="1735" y="5171"/>
                      <a:pt x="1668" y="5337"/>
                      <a:pt x="1568" y="5504"/>
                    </a:cubicBezTo>
                    <a:cubicBezTo>
                      <a:pt x="1535" y="5604"/>
                      <a:pt x="1468" y="5704"/>
                      <a:pt x="1368" y="5804"/>
                    </a:cubicBezTo>
                    <a:lnTo>
                      <a:pt x="1301" y="5838"/>
                    </a:lnTo>
                    <a:lnTo>
                      <a:pt x="1234" y="5771"/>
                    </a:lnTo>
                    <a:cubicBezTo>
                      <a:pt x="1201" y="5671"/>
                      <a:pt x="1168" y="5537"/>
                      <a:pt x="1168" y="5404"/>
                    </a:cubicBezTo>
                    <a:cubicBezTo>
                      <a:pt x="1134" y="5237"/>
                      <a:pt x="1134" y="5070"/>
                      <a:pt x="1201" y="4904"/>
                    </a:cubicBezTo>
                    <a:lnTo>
                      <a:pt x="2135" y="234"/>
                    </a:lnTo>
                    <a:lnTo>
                      <a:pt x="10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7"/>
              <p:cNvSpPr/>
              <p:nvPr/>
            </p:nvSpPr>
            <p:spPr>
              <a:xfrm>
                <a:off x="6113050" y="1164545"/>
                <a:ext cx="222000" cy="416697"/>
              </a:xfrm>
              <a:custGeom>
                <a:rect b="b" l="l" r="r" t="t"/>
                <a:pathLst>
                  <a:path extrusionOk="0" h="6639" w="3537">
                    <a:moveTo>
                      <a:pt x="1268" y="0"/>
                    </a:moveTo>
                    <a:lnTo>
                      <a:pt x="1168" y="567"/>
                    </a:lnTo>
                    <a:lnTo>
                      <a:pt x="1735" y="701"/>
                    </a:lnTo>
                    <a:lnTo>
                      <a:pt x="701" y="5738"/>
                    </a:lnTo>
                    <a:lnTo>
                      <a:pt x="134" y="5638"/>
                    </a:lnTo>
                    <a:lnTo>
                      <a:pt x="1" y="6171"/>
                    </a:lnTo>
                    <a:lnTo>
                      <a:pt x="2269" y="6638"/>
                    </a:lnTo>
                    <a:lnTo>
                      <a:pt x="2369" y="6105"/>
                    </a:lnTo>
                    <a:lnTo>
                      <a:pt x="1835" y="5971"/>
                    </a:lnTo>
                    <a:lnTo>
                      <a:pt x="2903" y="934"/>
                    </a:lnTo>
                    <a:lnTo>
                      <a:pt x="3436" y="1034"/>
                    </a:lnTo>
                    <a:lnTo>
                      <a:pt x="3536" y="467"/>
                    </a:lnTo>
                    <a:lnTo>
                      <a:pt x="126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7"/>
              <p:cNvSpPr/>
              <p:nvPr/>
            </p:nvSpPr>
            <p:spPr>
              <a:xfrm>
                <a:off x="6284713" y="1221034"/>
                <a:ext cx="278551" cy="410420"/>
              </a:xfrm>
              <a:custGeom>
                <a:rect b="b" l="l" r="r" t="t"/>
                <a:pathLst>
                  <a:path extrusionOk="0" h="6539" w="4438">
                    <a:moveTo>
                      <a:pt x="2202" y="1"/>
                    </a:moveTo>
                    <a:cubicBezTo>
                      <a:pt x="2069" y="1"/>
                      <a:pt x="1936" y="34"/>
                      <a:pt x="1836" y="68"/>
                    </a:cubicBezTo>
                    <a:cubicBezTo>
                      <a:pt x="1735" y="101"/>
                      <a:pt x="1635" y="134"/>
                      <a:pt x="1569" y="201"/>
                    </a:cubicBezTo>
                    <a:cubicBezTo>
                      <a:pt x="1469" y="234"/>
                      <a:pt x="1402" y="301"/>
                      <a:pt x="1369" y="368"/>
                    </a:cubicBezTo>
                    <a:cubicBezTo>
                      <a:pt x="1302" y="435"/>
                      <a:pt x="1235" y="535"/>
                      <a:pt x="1202" y="601"/>
                    </a:cubicBezTo>
                    <a:cubicBezTo>
                      <a:pt x="1135" y="701"/>
                      <a:pt x="1102" y="801"/>
                      <a:pt x="1068" y="902"/>
                    </a:cubicBezTo>
                    <a:cubicBezTo>
                      <a:pt x="1035" y="1002"/>
                      <a:pt x="1002" y="1102"/>
                      <a:pt x="1002" y="1202"/>
                    </a:cubicBezTo>
                    <a:lnTo>
                      <a:pt x="1" y="5872"/>
                    </a:lnTo>
                    <a:lnTo>
                      <a:pt x="1135" y="6105"/>
                    </a:lnTo>
                    <a:lnTo>
                      <a:pt x="2102" y="1435"/>
                    </a:lnTo>
                    <a:cubicBezTo>
                      <a:pt x="2136" y="1268"/>
                      <a:pt x="2202" y="1102"/>
                      <a:pt x="2269" y="935"/>
                    </a:cubicBezTo>
                    <a:cubicBezTo>
                      <a:pt x="2336" y="835"/>
                      <a:pt x="2403" y="735"/>
                      <a:pt x="2469" y="668"/>
                    </a:cubicBezTo>
                    <a:cubicBezTo>
                      <a:pt x="2536" y="635"/>
                      <a:pt x="2603" y="601"/>
                      <a:pt x="2669" y="601"/>
                    </a:cubicBezTo>
                    <a:lnTo>
                      <a:pt x="2870" y="601"/>
                    </a:lnTo>
                    <a:cubicBezTo>
                      <a:pt x="2936" y="601"/>
                      <a:pt x="2970" y="635"/>
                      <a:pt x="3036" y="668"/>
                    </a:cubicBezTo>
                    <a:cubicBezTo>
                      <a:pt x="3103" y="701"/>
                      <a:pt x="3136" y="768"/>
                      <a:pt x="3170" y="801"/>
                    </a:cubicBezTo>
                    <a:cubicBezTo>
                      <a:pt x="3237" y="902"/>
                      <a:pt x="3270" y="1035"/>
                      <a:pt x="3270" y="1135"/>
                    </a:cubicBezTo>
                    <a:cubicBezTo>
                      <a:pt x="3270" y="1302"/>
                      <a:pt x="3270" y="1502"/>
                      <a:pt x="3237" y="1669"/>
                    </a:cubicBezTo>
                    <a:lnTo>
                      <a:pt x="2269" y="6305"/>
                    </a:lnTo>
                    <a:lnTo>
                      <a:pt x="3403" y="6539"/>
                    </a:lnTo>
                    <a:lnTo>
                      <a:pt x="4404" y="1902"/>
                    </a:lnTo>
                    <a:cubicBezTo>
                      <a:pt x="4404" y="1802"/>
                      <a:pt x="4437" y="1702"/>
                      <a:pt x="4437" y="1602"/>
                    </a:cubicBezTo>
                    <a:cubicBezTo>
                      <a:pt x="4437" y="1502"/>
                      <a:pt x="4437" y="1402"/>
                      <a:pt x="4437" y="1268"/>
                    </a:cubicBezTo>
                    <a:cubicBezTo>
                      <a:pt x="4437" y="1168"/>
                      <a:pt x="4404" y="1102"/>
                      <a:pt x="4371" y="1002"/>
                    </a:cubicBezTo>
                    <a:cubicBezTo>
                      <a:pt x="4371" y="902"/>
                      <a:pt x="4337" y="835"/>
                      <a:pt x="4271" y="768"/>
                    </a:cubicBezTo>
                    <a:cubicBezTo>
                      <a:pt x="4237" y="668"/>
                      <a:pt x="4171" y="601"/>
                      <a:pt x="4070" y="535"/>
                    </a:cubicBezTo>
                    <a:cubicBezTo>
                      <a:pt x="3970" y="468"/>
                      <a:pt x="3870" y="401"/>
                      <a:pt x="3770" y="334"/>
                    </a:cubicBezTo>
                    <a:cubicBezTo>
                      <a:pt x="3670" y="268"/>
                      <a:pt x="3537" y="201"/>
                      <a:pt x="3403" y="168"/>
                    </a:cubicBezTo>
                    <a:cubicBezTo>
                      <a:pt x="3270" y="101"/>
                      <a:pt x="3170" y="68"/>
                      <a:pt x="3036" y="34"/>
                    </a:cubicBezTo>
                    <a:cubicBezTo>
                      <a:pt x="2903" y="1"/>
                      <a:pt x="2736" y="1"/>
                      <a:pt x="26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7"/>
              <p:cNvSpPr/>
              <p:nvPr/>
            </p:nvSpPr>
            <p:spPr>
              <a:xfrm>
                <a:off x="6527614" y="1271308"/>
                <a:ext cx="278488" cy="410420"/>
              </a:xfrm>
              <a:custGeom>
                <a:rect b="b" l="l" r="r" t="t"/>
                <a:pathLst>
                  <a:path extrusionOk="0" h="6539" w="4437">
                    <a:moveTo>
                      <a:pt x="2169" y="0"/>
                    </a:moveTo>
                    <a:cubicBezTo>
                      <a:pt x="2035" y="0"/>
                      <a:pt x="1935" y="34"/>
                      <a:pt x="1802" y="67"/>
                    </a:cubicBezTo>
                    <a:cubicBezTo>
                      <a:pt x="1702" y="101"/>
                      <a:pt x="1635" y="134"/>
                      <a:pt x="1535" y="201"/>
                    </a:cubicBezTo>
                    <a:cubicBezTo>
                      <a:pt x="1468" y="234"/>
                      <a:pt x="1401" y="301"/>
                      <a:pt x="1335" y="367"/>
                    </a:cubicBezTo>
                    <a:cubicBezTo>
                      <a:pt x="1268" y="434"/>
                      <a:pt x="1235" y="534"/>
                      <a:pt x="1168" y="601"/>
                    </a:cubicBezTo>
                    <a:cubicBezTo>
                      <a:pt x="1134" y="701"/>
                      <a:pt x="1101" y="801"/>
                      <a:pt x="1034" y="901"/>
                    </a:cubicBezTo>
                    <a:cubicBezTo>
                      <a:pt x="1001" y="1001"/>
                      <a:pt x="1001" y="1101"/>
                      <a:pt x="968" y="1201"/>
                    </a:cubicBezTo>
                    <a:lnTo>
                      <a:pt x="0" y="5838"/>
                    </a:lnTo>
                    <a:lnTo>
                      <a:pt x="1134" y="6071"/>
                    </a:lnTo>
                    <a:lnTo>
                      <a:pt x="2102" y="1401"/>
                    </a:lnTo>
                    <a:cubicBezTo>
                      <a:pt x="2135" y="1235"/>
                      <a:pt x="2202" y="1068"/>
                      <a:pt x="2269" y="934"/>
                    </a:cubicBezTo>
                    <a:cubicBezTo>
                      <a:pt x="2335" y="834"/>
                      <a:pt x="2402" y="734"/>
                      <a:pt x="2469" y="634"/>
                    </a:cubicBezTo>
                    <a:cubicBezTo>
                      <a:pt x="2535" y="601"/>
                      <a:pt x="2602" y="601"/>
                      <a:pt x="2669" y="568"/>
                    </a:cubicBezTo>
                    <a:lnTo>
                      <a:pt x="2869" y="568"/>
                    </a:lnTo>
                    <a:cubicBezTo>
                      <a:pt x="2936" y="601"/>
                      <a:pt x="2969" y="634"/>
                      <a:pt x="3036" y="668"/>
                    </a:cubicBezTo>
                    <a:cubicBezTo>
                      <a:pt x="3103" y="701"/>
                      <a:pt x="3136" y="734"/>
                      <a:pt x="3169" y="801"/>
                    </a:cubicBezTo>
                    <a:cubicBezTo>
                      <a:pt x="3236" y="901"/>
                      <a:pt x="3236" y="1001"/>
                      <a:pt x="3236" y="1135"/>
                    </a:cubicBezTo>
                    <a:cubicBezTo>
                      <a:pt x="3269" y="1301"/>
                      <a:pt x="3269" y="1468"/>
                      <a:pt x="3236" y="1668"/>
                    </a:cubicBezTo>
                    <a:lnTo>
                      <a:pt x="2269" y="6305"/>
                    </a:lnTo>
                    <a:lnTo>
                      <a:pt x="3403" y="6538"/>
                    </a:lnTo>
                    <a:lnTo>
                      <a:pt x="4370" y="1902"/>
                    </a:lnTo>
                    <a:cubicBezTo>
                      <a:pt x="4403" y="1802"/>
                      <a:pt x="4403" y="1702"/>
                      <a:pt x="4403" y="1602"/>
                    </a:cubicBezTo>
                    <a:cubicBezTo>
                      <a:pt x="4437" y="1502"/>
                      <a:pt x="4437" y="1401"/>
                      <a:pt x="4403" y="1301"/>
                    </a:cubicBezTo>
                    <a:cubicBezTo>
                      <a:pt x="4403" y="1201"/>
                      <a:pt x="4403" y="1101"/>
                      <a:pt x="4370" y="1001"/>
                    </a:cubicBezTo>
                    <a:cubicBezTo>
                      <a:pt x="4337" y="901"/>
                      <a:pt x="4303" y="834"/>
                      <a:pt x="4270" y="768"/>
                    </a:cubicBezTo>
                    <a:cubicBezTo>
                      <a:pt x="4203" y="668"/>
                      <a:pt x="4137" y="601"/>
                      <a:pt x="4070" y="534"/>
                    </a:cubicBezTo>
                    <a:cubicBezTo>
                      <a:pt x="3970" y="467"/>
                      <a:pt x="3870" y="401"/>
                      <a:pt x="3736" y="334"/>
                    </a:cubicBezTo>
                    <a:cubicBezTo>
                      <a:pt x="3636" y="267"/>
                      <a:pt x="3503" y="201"/>
                      <a:pt x="3403" y="167"/>
                    </a:cubicBezTo>
                    <a:cubicBezTo>
                      <a:pt x="3269" y="101"/>
                      <a:pt x="3136" y="67"/>
                      <a:pt x="3002" y="34"/>
                    </a:cubicBezTo>
                    <a:cubicBezTo>
                      <a:pt x="2869" y="34"/>
                      <a:pt x="2736" y="0"/>
                      <a:pt x="25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7"/>
              <p:cNvSpPr/>
              <p:nvPr/>
            </p:nvSpPr>
            <p:spPr>
              <a:xfrm>
                <a:off x="6780933" y="1314428"/>
                <a:ext cx="270141" cy="399499"/>
              </a:xfrm>
              <a:custGeom>
                <a:rect b="b" l="l" r="r" t="t"/>
                <a:pathLst>
                  <a:path extrusionOk="0" h="6365" w="4304">
                    <a:moveTo>
                      <a:pt x="1982" y="0"/>
                    </a:moveTo>
                    <a:cubicBezTo>
                      <a:pt x="1933" y="0"/>
                      <a:pt x="1884" y="4"/>
                      <a:pt x="1835" y="14"/>
                    </a:cubicBezTo>
                    <a:cubicBezTo>
                      <a:pt x="1702" y="14"/>
                      <a:pt x="1535" y="47"/>
                      <a:pt x="1402" y="114"/>
                    </a:cubicBezTo>
                    <a:cubicBezTo>
                      <a:pt x="1301" y="181"/>
                      <a:pt x="1168" y="247"/>
                      <a:pt x="1101" y="381"/>
                    </a:cubicBezTo>
                    <a:cubicBezTo>
                      <a:pt x="1001" y="481"/>
                      <a:pt x="935" y="614"/>
                      <a:pt x="935" y="748"/>
                    </a:cubicBezTo>
                    <a:lnTo>
                      <a:pt x="34" y="4984"/>
                    </a:lnTo>
                    <a:cubicBezTo>
                      <a:pt x="1" y="5118"/>
                      <a:pt x="1" y="5284"/>
                      <a:pt x="34" y="5418"/>
                    </a:cubicBezTo>
                    <a:cubicBezTo>
                      <a:pt x="67" y="5551"/>
                      <a:pt x="134" y="5651"/>
                      <a:pt x="234" y="5785"/>
                    </a:cubicBezTo>
                    <a:cubicBezTo>
                      <a:pt x="334" y="5885"/>
                      <a:pt x="468" y="5985"/>
                      <a:pt x="601" y="6052"/>
                    </a:cubicBezTo>
                    <a:cubicBezTo>
                      <a:pt x="734" y="6118"/>
                      <a:pt x="901" y="6185"/>
                      <a:pt x="1068" y="6218"/>
                    </a:cubicBezTo>
                    <a:lnTo>
                      <a:pt x="1402" y="6285"/>
                    </a:lnTo>
                    <a:cubicBezTo>
                      <a:pt x="1621" y="6334"/>
                      <a:pt x="1841" y="6365"/>
                      <a:pt x="2061" y="6365"/>
                    </a:cubicBezTo>
                    <a:cubicBezTo>
                      <a:pt x="2141" y="6365"/>
                      <a:pt x="2222" y="6361"/>
                      <a:pt x="2302" y="6352"/>
                    </a:cubicBezTo>
                    <a:cubicBezTo>
                      <a:pt x="2536" y="6318"/>
                      <a:pt x="2769" y="6285"/>
                      <a:pt x="2969" y="6152"/>
                    </a:cubicBezTo>
                    <a:lnTo>
                      <a:pt x="3303" y="5952"/>
                    </a:lnTo>
                    <a:lnTo>
                      <a:pt x="2336" y="5418"/>
                    </a:lnTo>
                    <a:lnTo>
                      <a:pt x="2002" y="5651"/>
                    </a:lnTo>
                    <a:cubicBezTo>
                      <a:pt x="1969" y="5685"/>
                      <a:pt x="1902" y="5685"/>
                      <a:pt x="1802" y="5685"/>
                    </a:cubicBezTo>
                    <a:cubicBezTo>
                      <a:pt x="1768" y="5701"/>
                      <a:pt x="1727" y="5710"/>
                      <a:pt x="1681" y="5710"/>
                    </a:cubicBezTo>
                    <a:cubicBezTo>
                      <a:pt x="1635" y="5710"/>
                      <a:pt x="1585" y="5701"/>
                      <a:pt x="1535" y="5685"/>
                    </a:cubicBezTo>
                    <a:lnTo>
                      <a:pt x="1268" y="5651"/>
                    </a:lnTo>
                    <a:cubicBezTo>
                      <a:pt x="1235" y="5585"/>
                      <a:pt x="1201" y="5518"/>
                      <a:pt x="1168" y="5451"/>
                    </a:cubicBezTo>
                    <a:cubicBezTo>
                      <a:pt x="1135" y="5384"/>
                      <a:pt x="1135" y="5284"/>
                      <a:pt x="1168" y="5218"/>
                    </a:cubicBezTo>
                    <a:lnTo>
                      <a:pt x="1668" y="2816"/>
                    </a:lnTo>
                    <a:lnTo>
                      <a:pt x="2235" y="2916"/>
                    </a:lnTo>
                    <a:lnTo>
                      <a:pt x="2336" y="2349"/>
                    </a:lnTo>
                    <a:lnTo>
                      <a:pt x="1802" y="2249"/>
                    </a:lnTo>
                    <a:lnTo>
                      <a:pt x="2069" y="948"/>
                    </a:lnTo>
                    <a:cubicBezTo>
                      <a:pt x="2069" y="881"/>
                      <a:pt x="2102" y="815"/>
                      <a:pt x="2135" y="748"/>
                    </a:cubicBezTo>
                    <a:cubicBezTo>
                      <a:pt x="2202" y="681"/>
                      <a:pt x="2235" y="614"/>
                      <a:pt x="2336" y="581"/>
                    </a:cubicBezTo>
                    <a:lnTo>
                      <a:pt x="2602" y="648"/>
                    </a:lnTo>
                    <a:cubicBezTo>
                      <a:pt x="2736" y="681"/>
                      <a:pt x="2903" y="748"/>
                      <a:pt x="3003" y="881"/>
                    </a:cubicBezTo>
                    <a:lnTo>
                      <a:pt x="3236" y="1215"/>
                    </a:lnTo>
                    <a:lnTo>
                      <a:pt x="4304" y="1181"/>
                    </a:lnTo>
                    <a:lnTo>
                      <a:pt x="4070" y="815"/>
                    </a:lnTo>
                    <a:cubicBezTo>
                      <a:pt x="3903" y="648"/>
                      <a:pt x="3737" y="514"/>
                      <a:pt x="3536" y="414"/>
                    </a:cubicBezTo>
                    <a:cubicBezTo>
                      <a:pt x="3270" y="281"/>
                      <a:pt x="2969" y="147"/>
                      <a:pt x="2702" y="114"/>
                    </a:cubicBezTo>
                    <a:lnTo>
                      <a:pt x="2336" y="47"/>
                    </a:lnTo>
                    <a:cubicBezTo>
                      <a:pt x="2218" y="24"/>
                      <a:pt x="2100" y="0"/>
                      <a:pt x="19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7"/>
              <p:cNvSpPr/>
              <p:nvPr/>
            </p:nvSpPr>
            <p:spPr>
              <a:xfrm>
                <a:off x="7009147" y="1364640"/>
                <a:ext cx="276417" cy="417576"/>
              </a:xfrm>
              <a:custGeom>
                <a:rect b="b" l="l" r="r" t="t"/>
                <a:pathLst>
                  <a:path extrusionOk="0" h="6653" w="4404">
                    <a:moveTo>
                      <a:pt x="2502" y="615"/>
                    </a:moveTo>
                    <a:lnTo>
                      <a:pt x="2769" y="682"/>
                    </a:lnTo>
                    <a:cubicBezTo>
                      <a:pt x="2903" y="682"/>
                      <a:pt x="3069" y="748"/>
                      <a:pt x="3169" y="882"/>
                    </a:cubicBezTo>
                    <a:cubicBezTo>
                      <a:pt x="3203" y="982"/>
                      <a:pt x="3236" y="1082"/>
                      <a:pt x="3269" y="1215"/>
                    </a:cubicBezTo>
                    <a:cubicBezTo>
                      <a:pt x="3303" y="1416"/>
                      <a:pt x="3269" y="1649"/>
                      <a:pt x="3169" y="1849"/>
                    </a:cubicBezTo>
                    <a:cubicBezTo>
                      <a:pt x="3136" y="1916"/>
                      <a:pt x="3136" y="1983"/>
                      <a:pt x="3103" y="2049"/>
                    </a:cubicBezTo>
                    <a:cubicBezTo>
                      <a:pt x="3069" y="2116"/>
                      <a:pt x="3003" y="2183"/>
                      <a:pt x="2969" y="2216"/>
                    </a:cubicBezTo>
                    <a:cubicBezTo>
                      <a:pt x="2936" y="2249"/>
                      <a:pt x="2936" y="2283"/>
                      <a:pt x="2903" y="2316"/>
                    </a:cubicBezTo>
                    <a:cubicBezTo>
                      <a:pt x="2836" y="2350"/>
                      <a:pt x="2736" y="2350"/>
                      <a:pt x="2669" y="2350"/>
                    </a:cubicBezTo>
                    <a:lnTo>
                      <a:pt x="2669" y="2383"/>
                    </a:lnTo>
                    <a:cubicBezTo>
                      <a:pt x="2569" y="2383"/>
                      <a:pt x="2502" y="2350"/>
                      <a:pt x="2402" y="2350"/>
                    </a:cubicBezTo>
                    <a:lnTo>
                      <a:pt x="1969" y="2249"/>
                    </a:lnTo>
                    <a:lnTo>
                      <a:pt x="2235" y="982"/>
                    </a:lnTo>
                    <a:cubicBezTo>
                      <a:pt x="2235" y="882"/>
                      <a:pt x="2269" y="815"/>
                      <a:pt x="2302" y="782"/>
                    </a:cubicBezTo>
                    <a:cubicBezTo>
                      <a:pt x="2369" y="715"/>
                      <a:pt x="2402" y="648"/>
                      <a:pt x="2502" y="615"/>
                    </a:cubicBezTo>
                    <a:close/>
                    <a:moveTo>
                      <a:pt x="2148" y="1"/>
                    </a:moveTo>
                    <a:cubicBezTo>
                      <a:pt x="2100" y="1"/>
                      <a:pt x="2051" y="5"/>
                      <a:pt x="2002" y="15"/>
                    </a:cubicBezTo>
                    <a:cubicBezTo>
                      <a:pt x="1835" y="15"/>
                      <a:pt x="1702" y="48"/>
                      <a:pt x="1568" y="115"/>
                    </a:cubicBezTo>
                    <a:cubicBezTo>
                      <a:pt x="1435" y="181"/>
                      <a:pt x="1335" y="281"/>
                      <a:pt x="1235" y="381"/>
                    </a:cubicBezTo>
                    <a:cubicBezTo>
                      <a:pt x="1168" y="482"/>
                      <a:pt x="1101" y="615"/>
                      <a:pt x="1068" y="748"/>
                    </a:cubicBezTo>
                    <a:lnTo>
                      <a:pt x="0" y="5952"/>
                    </a:lnTo>
                    <a:lnTo>
                      <a:pt x="1135" y="6186"/>
                    </a:lnTo>
                    <a:lnTo>
                      <a:pt x="1835" y="2817"/>
                    </a:lnTo>
                    <a:lnTo>
                      <a:pt x="2302" y="2917"/>
                    </a:lnTo>
                    <a:cubicBezTo>
                      <a:pt x="2436" y="2950"/>
                      <a:pt x="2602" y="3017"/>
                      <a:pt x="2702" y="3150"/>
                    </a:cubicBezTo>
                    <a:cubicBezTo>
                      <a:pt x="2736" y="3183"/>
                      <a:pt x="2736" y="3217"/>
                      <a:pt x="2769" y="3284"/>
                    </a:cubicBezTo>
                    <a:cubicBezTo>
                      <a:pt x="2769" y="3350"/>
                      <a:pt x="2769" y="3417"/>
                      <a:pt x="2802" y="3484"/>
                    </a:cubicBezTo>
                    <a:cubicBezTo>
                      <a:pt x="2802" y="3650"/>
                      <a:pt x="2802" y="3851"/>
                      <a:pt x="2769" y="4017"/>
                    </a:cubicBezTo>
                    <a:lnTo>
                      <a:pt x="2269" y="6419"/>
                    </a:lnTo>
                    <a:lnTo>
                      <a:pt x="3403" y="6653"/>
                    </a:lnTo>
                    <a:lnTo>
                      <a:pt x="3903" y="4251"/>
                    </a:lnTo>
                    <a:cubicBezTo>
                      <a:pt x="3937" y="4051"/>
                      <a:pt x="3937" y="3817"/>
                      <a:pt x="3937" y="3617"/>
                    </a:cubicBezTo>
                    <a:cubicBezTo>
                      <a:pt x="3903" y="3417"/>
                      <a:pt x="3870" y="3250"/>
                      <a:pt x="3770" y="3083"/>
                    </a:cubicBezTo>
                    <a:cubicBezTo>
                      <a:pt x="3736" y="3017"/>
                      <a:pt x="3670" y="2950"/>
                      <a:pt x="3603" y="2883"/>
                    </a:cubicBezTo>
                    <a:cubicBezTo>
                      <a:pt x="3670" y="2883"/>
                      <a:pt x="3770" y="2817"/>
                      <a:pt x="3837" y="2783"/>
                    </a:cubicBezTo>
                    <a:cubicBezTo>
                      <a:pt x="3903" y="2750"/>
                      <a:pt x="3970" y="2683"/>
                      <a:pt x="4037" y="2616"/>
                    </a:cubicBezTo>
                    <a:cubicBezTo>
                      <a:pt x="4103" y="2550"/>
                      <a:pt x="4137" y="2483"/>
                      <a:pt x="4203" y="2383"/>
                    </a:cubicBezTo>
                    <a:cubicBezTo>
                      <a:pt x="4237" y="2316"/>
                      <a:pt x="4270" y="2216"/>
                      <a:pt x="4304" y="2149"/>
                    </a:cubicBezTo>
                    <a:cubicBezTo>
                      <a:pt x="4337" y="2049"/>
                      <a:pt x="4370" y="1983"/>
                      <a:pt x="4404" y="1883"/>
                    </a:cubicBezTo>
                    <a:cubicBezTo>
                      <a:pt x="4404" y="1716"/>
                      <a:pt x="4404" y="1516"/>
                      <a:pt x="4404" y="1349"/>
                    </a:cubicBezTo>
                    <a:cubicBezTo>
                      <a:pt x="4370" y="1182"/>
                      <a:pt x="4304" y="1015"/>
                      <a:pt x="4237" y="848"/>
                    </a:cubicBezTo>
                    <a:cubicBezTo>
                      <a:pt x="4070" y="682"/>
                      <a:pt x="3903" y="515"/>
                      <a:pt x="3670" y="415"/>
                    </a:cubicBezTo>
                    <a:cubicBezTo>
                      <a:pt x="3436" y="281"/>
                      <a:pt x="3136" y="181"/>
                      <a:pt x="2836" y="115"/>
                    </a:cubicBezTo>
                    <a:lnTo>
                      <a:pt x="2502" y="48"/>
                    </a:lnTo>
                    <a:cubicBezTo>
                      <a:pt x="2384" y="24"/>
                      <a:pt x="2266" y="1"/>
                      <a:pt x="2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7"/>
              <p:cNvSpPr/>
              <p:nvPr/>
            </p:nvSpPr>
            <p:spPr>
              <a:xfrm flipH="1" rot="2850461">
                <a:off x="6630604" y="2818526"/>
                <a:ext cx="2669954" cy="2311919"/>
              </a:xfrm>
              <a:custGeom>
                <a:rect b="b" l="l" r="r" t="t"/>
                <a:pathLst>
                  <a:path extrusionOk="0" h="39058" w="45108">
                    <a:moveTo>
                      <a:pt x="8045" y="0"/>
                    </a:moveTo>
                    <a:cubicBezTo>
                      <a:pt x="7986" y="0"/>
                      <a:pt x="7929" y="4"/>
                      <a:pt x="7873" y="12"/>
                    </a:cubicBezTo>
                    <a:cubicBezTo>
                      <a:pt x="5775" y="285"/>
                      <a:pt x="3648" y="893"/>
                      <a:pt x="2219" y="2383"/>
                    </a:cubicBezTo>
                    <a:cubicBezTo>
                      <a:pt x="821" y="3750"/>
                      <a:pt x="31" y="5604"/>
                      <a:pt x="0" y="7550"/>
                    </a:cubicBezTo>
                    <a:cubicBezTo>
                      <a:pt x="61" y="11410"/>
                      <a:pt x="2493" y="14693"/>
                      <a:pt x="4408" y="18067"/>
                    </a:cubicBezTo>
                    <a:cubicBezTo>
                      <a:pt x="5319" y="19678"/>
                      <a:pt x="5927" y="21380"/>
                      <a:pt x="6839" y="22991"/>
                    </a:cubicBezTo>
                    <a:cubicBezTo>
                      <a:pt x="6961" y="22960"/>
                      <a:pt x="7052" y="22930"/>
                      <a:pt x="7174" y="22930"/>
                    </a:cubicBezTo>
                    <a:cubicBezTo>
                      <a:pt x="7204" y="22991"/>
                      <a:pt x="7234" y="23052"/>
                      <a:pt x="7265" y="23112"/>
                    </a:cubicBezTo>
                    <a:cubicBezTo>
                      <a:pt x="8633" y="25818"/>
                      <a:pt x="11915" y="32444"/>
                      <a:pt x="13526" y="34997"/>
                    </a:cubicBezTo>
                    <a:cubicBezTo>
                      <a:pt x="14408" y="36365"/>
                      <a:pt x="15472" y="37702"/>
                      <a:pt x="16931" y="38340"/>
                    </a:cubicBezTo>
                    <a:cubicBezTo>
                      <a:pt x="17478" y="38736"/>
                      <a:pt x="18116" y="38948"/>
                      <a:pt x="18754" y="39040"/>
                    </a:cubicBezTo>
                    <a:cubicBezTo>
                      <a:pt x="18897" y="39052"/>
                      <a:pt x="19035" y="39058"/>
                      <a:pt x="19170" y="39058"/>
                    </a:cubicBezTo>
                    <a:cubicBezTo>
                      <a:pt x="20334" y="39058"/>
                      <a:pt x="21264" y="38632"/>
                      <a:pt x="22463" y="38523"/>
                    </a:cubicBezTo>
                    <a:cubicBezTo>
                      <a:pt x="26870" y="38067"/>
                      <a:pt x="40730" y="37611"/>
                      <a:pt x="45107" y="35635"/>
                    </a:cubicBezTo>
                    <a:cubicBezTo>
                      <a:pt x="45047" y="33538"/>
                      <a:pt x="44651" y="29313"/>
                      <a:pt x="40426" y="26000"/>
                    </a:cubicBezTo>
                    <a:cubicBezTo>
                      <a:pt x="36749" y="26577"/>
                      <a:pt x="25229" y="27824"/>
                      <a:pt x="22189" y="28432"/>
                    </a:cubicBezTo>
                    <a:cubicBezTo>
                      <a:pt x="21733" y="27368"/>
                      <a:pt x="19909" y="24541"/>
                      <a:pt x="19423" y="23477"/>
                    </a:cubicBezTo>
                    <a:cubicBezTo>
                      <a:pt x="19058" y="22656"/>
                      <a:pt x="17630" y="19252"/>
                      <a:pt x="17356" y="18523"/>
                    </a:cubicBezTo>
                    <a:cubicBezTo>
                      <a:pt x="17356" y="18492"/>
                      <a:pt x="16353" y="15513"/>
                      <a:pt x="16353" y="15513"/>
                    </a:cubicBezTo>
                    <a:cubicBezTo>
                      <a:pt x="16505" y="15392"/>
                      <a:pt x="16110" y="14662"/>
                      <a:pt x="15988" y="14267"/>
                    </a:cubicBezTo>
                    <a:cubicBezTo>
                      <a:pt x="15624" y="13082"/>
                      <a:pt x="15289" y="11866"/>
                      <a:pt x="14924" y="10681"/>
                    </a:cubicBezTo>
                    <a:cubicBezTo>
                      <a:pt x="14013" y="7793"/>
                      <a:pt x="12918" y="4814"/>
                      <a:pt x="11307" y="2200"/>
                    </a:cubicBezTo>
                    <a:cubicBezTo>
                      <a:pt x="10759" y="1334"/>
                      <a:pt x="9167" y="0"/>
                      <a:pt x="80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9" name="Google Shape;2209;p67"/>
              <p:cNvGrpSpPr/>
              <p:nvPr/>
            </p:nvGrpSpPr>
            <p:grpSpPr>
              <a:xfrm rot="691039">
                <a:off x="6318192" y="1706464"/>
                <a:ext cx="311610" cy="201655"/>
                <a:chOff x="1190625" y="1167600"/>
                <a:chExt cx="5228350" cy="3383475"/>
              </a:xfrm>
            </p:grpSpPr>
            <p:sp>
              <p:nvSpPr>
                <p:cNvPr id="2210" name="Google Shape;2210;p67"/>
                <p:cNvSpPr/>
                <p:nvPr/>
              </p:nvSpPr>
              <p:spPr>
                <a:xfrm>
                  <a:off x="1190625" y="3012500"/>
                  <a:ext cx="1538550" cy="1538575"/>
                </a:xfrm>
                <a:custGeom>
                  <a:rect b="b" l="l" r="r" t="t"/>
                  <a:pathLst>
                    <a:path extrusionOk="0" h="61543" w="61542">
                      <a:moveTo>
                        <a:pt x="35231" y="11508"/>
                      </a:moveTo>
                      <a:cubicBezTo>
                        <a:pt x="36800" y="11508"/>
                        <a:pt x="38368" y="12108"/>
                        <a:pt x="39557" y="13309"/>
                      </a:cubicBezTo>
                      <a:cubicBezTo>
                        <a:pt x="41959" y="15711"/>
                        <a:pt x="41959" y="19583"/>
                        <a:pt x="39557" y="21985"/>
                      </a:cubicBezTo>
                      <a:lnTo>
                        <a:pt x="30783" y="30759"/>
                      </a:lnTo>
                      <a:lnTo>
                        <a:pt x="39557" y="39558"/>
                      </a:lnTo>
                      <a:cubicBezTo>
                        <a:pt x="41959" y="41960"/>
                        <a:pt x="41959" y="45832"/>
                        <a:pt x="39557" y="48234"/>
                      </a:cubicBezTo>
                      <a:cubicBezTo>
                        <a:pt x="38368" y="49423"/>
                        <a:pt x="36800" y="50017"/>
                        <a:pt x="35231" y="50017"/>
                      </a:cubicBezTo>
                      <a:cubicBezTo>
                        <a:pt x="33663" y="50017"/>
                        <a:pt x="32094" y="49423"/>
                        <a:pt x="30906" y="48234"/>
                      </a:cubicBezTo>
                      <a:lnTo>
                        <a:pt x="17769" y="35097"/>
                      </a:lnTo>
                      <a:cubicBezTo>
                        <a:pt x="15392" y="32720"/>
                        <a:pt x="15392" y="28823"/>
                        <a:pt x="17769" y="26446"/>
                      </a:cubicBezTo>
                      <a:lnTo>
                        <a:pt x="30906" y="13309"/>
                      </a:lnTo>
                      <a:cubicBezTo>
                        <a:pt x="32094" y="12108"/>
                        <a:pt x="33663" y="11508"/>
                        <a:pt x="35231" y="11508"/>
                      </a:cubicBezTo>
                      <a:close/>
                      <a:moveTo>
                        <a:pt x="6127" y="1"/>
                      </a:moveTo>
                      <a:cubicBezTo>
                        <a:pt x="2745" y="1"/>
                        <a:pt x="0" y="2746"/>
                        <a:pt x="0" y="6128"/>
                      </a:cubicBezTo>
                      <a:lnTo>
                        <a:pt x="0" y="55415"/>
                      </a:lnTo>
                      <a:cubicBezTo>
                        <a:pt x="0" y="58797"/>
                        <a:pt x="2745" y="61542"/>
                        <a:pt x="6127" y="61542"/>
                      </a:cubicBezTo>
                      <a:lnTo>
                        <a:pt x="55414" y="61542"/>
                      </a:lnTo>
                      <a:cubicBezTo>
                        <a:pt x="58797" y="61542"/>
                        <a:pt x="61542" y="58797"/>
                        <a:pt x="61542" y="55415"/>
                      </a:cubicBezTo>
                      <a:lnTo>
                        <a:pt x="61542" y="6128"/>
                      </a:lnTo>
                      <a:cubicBezTo>
                        <a:pt x="61542" y="2746"/>
                        <a:pt x="58797" y="1"/>
                        <a:pt x="5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7"/>
                <p:cNvSpPr/>
                <p:nvPr/>
              </p:nvSpPr>
              <p:spPr>
                <a:xfrm>
                  <a:off x="3035500" y="3012500"/>
                  <a:ext cx="1538575" cy="1538575"/>
                </a:xfrm>
                <a:custGeom>
                  <a:rect b="b" l="l" r="r" t="t"/>
                  <a:pathLst>
                    <a:path extrusionOk="0" h="61543" w="61543">
                      <a:moveTo>
                        <a:pt x="43896" y="20184"/>
                      </a:moveTo>
                      <a:cubicBezTo>
                        <a:pt x="45465" y="20184"/>
                        <a:pt x="47033" y="20784"/>
                        <a:pt x="48234" y="21985"/>
                      </a:cubicBezTo>
                      <a:cubicBezTo>
                        <a:pt x="50636" y="24362"/>
                        <a:pt x="50636" y="28259"/>
                        <a:pt x="48234" y="30637"/>
                      </a:cubicBezTo>
                      <a:lnTo>
                        <a:pt x="35097" y="43773"/>
                      </a:lnTo>
                      <a:cubicBezTo>
                        <a:pt x="33909" y="44962"/>
                        <a:pt x="32346" y="45556"/>
                        <a:pt x="30781" y="45556"/>
                      </a:cubicBezTo>
                      <a:cubicBezTo>
                        <a:pt x="29215" y="45556"/>
                        <a:pt x="27647" y="44962"/>
                        <a:pt x="26446" y="43773"/>
                      </a:cubicBezTo>
                      <a:lnTo>
                        <a:pt x="13309" y="30637"/>
                      </a:lnTo>
                      <a:cubicBezTo>
                        <a:pt x="10932" y="28235"/>
                        <a:pt x="10932" y="24362"/>
                        <a:pt x="13309" y="21985"/>
                      </a:cubicBezTo>
                      <a:cubicBezTo>
                        <a:pt x="14510" y="20784"/>
                        <a:pt x="16079" y="20184"/>
                        <a:pt x="17647" y="20184"/>
                      </a:cubicBezTo>
                      <a:cubicBezTo>
                        <a:pt x="19216" y="20184"/>
                        <a:pt x="20784" y="20784"/>
                        <a:pt x="21985" y="21985"/>
                      </a:cubicBezTo>
                      <a:lnTo>
                        <a:pt x="30784" y="30759"/>
                      </a:lnTo>
                      <a:lnTo>
                        <a:pt x="39558" y="21985"/>
                      </a:lnTo>
                      <a:cubicBezTo>
                        <a:pt x="40759" y="20784"/>
                        <a:pt x="42328" y="20184"/>
                        <a:pt x="43896" y="20184"/>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7"/>
                <p:cNvSpPr/>
                <p:nvPr/>
              </p:nvSpPr>
              <p:spPr>
                <a:xfrm>
                  <a:off x="3035500" y="1167600"/>
                  <a:ext cx="1538575" cy="1538575"/>
                </a:xfrm>
                <a:custGeom>
                  <a:rect b="b" l="l" r="r" t="t"/>
                  <a:pathLst>
                    <a:path extrusionOk="0" h="61543" w="61543">
                      <a:moveTo>
                        <a:pt x="30781" y="15968"/>
                      </a:moveTo>
                      <a:cubicBezTo>
                        <a:pt x="32346" y="15968"/>
                        <a:pt x="33909" y="16569"/>
                        <a:pt x="35097" y="17770"/>
                      </a:cubicBezTo>
                      <a:lnTo>
                        <a:pt x="48234" y="30882"/>
                      </a:lnTo>
                      <a:cubicBezTo>
                        <a:pt x="50636" y="33284"/>
                        <a:pt x="50636" y="37156"/>
                        <a:pt x="48234" y="39558"/>
                      </a:cubicBezTo>
                      <a:cubicBezTo>
                        <a:pt x="47033" y="40759"/>
                        <a:pt x="45465" y="41359"/>
                        <a:pt x="43896" y="41359"/>
                      </a:cubicBezTo>
                      <a:cubicBezTo>
                        <a:pt x="42328" y="41359"/>
                        <a:pt x="40759" y="40759"/>
                        <a:pt x="39558" y="39558"/>
                      </a:cubicBezTo>
                      <a:lnTo>
                        <a:pt x="30784" y="30759"/>
                      </a:lnTo>
                      <a:lnTo>
                        <a:pt x="21985" y="39558"/>
                      </a:lnTo>
                      <a:cubicBezTo>
                        <a:pt x="20784" y="40759"/>
                        <a:pt x="19216" y="41359"/>
                        <a:pt x="17647" y="41359"/>
                      </a:cubicBezTo>
                      <a:cubicBezTo>
                        <a:pt x="16079" y="41359"/>
                        <a:pt x="14510" y="40759"/>
                        <a:pt x="13309" y="39558"/>
                      </a:cubicBezTo>
                      <a:cubicBezTo>
                        <a:pt x="10932" y="37156"/>
                        <a:pt x="10932" y="33284"/>
                        <a:pt x="13309" y="30882"/>
                      </a:cubicBezTo>
                      <a:lnTo>
                        <a:pt x="26446" y="17770"/>
                      </a:lnTo>
                      <a:cubicBezTo>
                        <a:pt x="27647" y="16569"/>
                        <a:pt x="29215" y="15968"/>
                        <a:pt x="30781" y="15968"/>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7"/>
                <p:cNvSpPr/>
                <p:nvPr/>
              </p:nvSpPr>
              <p:spPr>
                <a:xfrm>
                  <a:off x="4880400" y="3012500"/>
                  <a:ext cx="1538575" cy="1538575"/>
                </a:xfrm>
                <a:custGeom>
                  <a:rect b="b" l="l" r="r" t="t"/>
                  <a:pathLst>
                    <a:path extrusionOk="0" h="61543" w="61543">
                      <a:moveTo>
                        <a:pt x="26323" y="11508"/>
                      </a:moveTo>
                      <a:cubicBezTo>
                        <a:pt x="27892" y="11508"/>
                        <a:pt x="29460" y="12108"/>
                        <a:pt x="30661" y="13309"/>
                      </a:cubicBezTo>
                      <a:lnTo>
                        <a:pt x="43773" y="26446"/>
                      </a:lnTo>
                      <a:cubicBezTo>
                        <a:pt x="46175" y="28823"/>
                        <a:pt x="46175" y="32720"/>
                        <a:pt x="43773" y="35097"/>
                      </a:cubicBezTo>
                      <a:lnTo>
                        <a:pt x="30661" y="48234"/>
                      </a:lnTo>
                      <a:cubicBezTo>
                        <a:pt x="29460" y="49423"/>
                        <a:pt x="27892" y="50017"/>
                        <a:pt x="26323" y="50017"/>
                      </a:cubicBezTo>
                      <a:cubicBezTo>
                        <a:pt x="24755" y="50017"/>
                        <a:pt x="23186" y="49423"/>
                        <a:pt x="21985" y="48234"/>
                      </a:cubicBezTo>
                      <a:cubicBezTo>
                        <a:pt x="19583" y="45832"/>
                        <a:pt x="19583" y="41960"/>
                        <a:pt x="21985" y="39558"/>
                      </a:cubicBezTo>
                      <a:lnTo>
                        <a:pt x="30784" y="30759"/>
                      </a:lnTo>
                      <a:lnTo>
                        <a:pt x="21985" y="21985"/>
                      </a:lnTo>
                      <a:cubicBezTo>
                        <a:pt x="19583" y="19583"/>
                        <a:pt x="19583" y="15711"/>
                        <a:pt x="21985" y="13309"/>
                      </a:cubicBezTo>
                      <a:cubicBezTo>
                        <a:pt x="23186" y="12108"/>
                        <a:pt x="24755" y="11508"/>
                        <a:pt x="26323" y="11508"/>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14" name="Google Shape;2214;p67"/>
            <p:cNvSpPr/>
            <p:nvPr/>
          </p:nvSpPr>
          <p:spPr>
            <a:xfrm>
              <a:off x="7615675" y="4738650"/>
              <a:ext cx="842400" cy="250475"/>
            </a:xfrm>
            <a:custGeom>
              <a:rect b="b" l="l" r="r" t="t"/>
              <a:pathLst>
                <a:path extrusionOk="0" h="10019" w="33696">
                  <a:moveTo>
                    <a:pt x="33696" y="2240"/>
                  </a:moveTo>
                  <a:lnTo>
                    <a:pt x="0" y="10019"/>
                  </a:lnTo>
                  <a:lnTo>
                    <a:pt x="30851" y="0"/>
                  </a:lnTo>
                  <a:close/>
                </a:path>
              </a:pathLst>
            </a:custGeom>
            <a:solidFill>
              <a:schemeClr val="accent1"/>
            </a:solidFill>
            <a:ln>
              <a:noFill/>
            </a:ln>
          </p:spPr>
        </p:sp>
      </p:grpSp>
      <p:cxnSp>
        <p:nvCxnSpPr>
          <p:cNvPr id="2215" name="Google Shape;2215;p67"/>
          <p:cNvCxnSpPr/>
          <p:nvPr/>
        </p:nvCxnSpPr>
        <p:spPr>
          <a:xfrm rot="10800000">
            <a:off x="-21287" y="1433400"/>
            <a:ext cx="3556800" cy="0"/>
          </a:xfrm>
          <a:prstGeom prst="straightConnector1">
            <a:avLst/>
          </a:prstGeom>
          <a:noFill/>
          <a:ln cap="flat" cmpd="sng" w="19050">
            <a:solidFill>
              <a:schemeClr val="accent1"/>
            </a:solidFill>
            <a:prstDash val="solid"/>
            <a:round/>
            <a:headEnd len="med" w="med" type="none"/>
            <a:tailEnd len="med" w="med" type="none"/>
          </a:ln>
        </p:spPr>
      </p:cxnSp>
      <p:sp>
        <p:nvSpPr>
          <p:cNvPr id="2216" name="Google Shape;2216;p67"/>
          <p:cNvSpPr/>
          <p:nvPr/>
        </p:nvSpPr>
        <p:spPr>
          <a:xfrm flipH="1" rot="10800000">
            <a:off x="3535525" y="13593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7" name="Google Shape;2217;p67"/>
          <p:cNvGrpSpPr/>
          <p:nvPr/>
        </p:nvGrpSpPr>
        <p:grpSpPr>
          <a:xfrm>
            <a:off x="351325" y="539500"/>
            <a:ext cx="7785475" cy="4284469"/>
            <a:chOff x="351325" y="539500"/>
            <a:chExt cx="7785475" cy="4284469"/>
          </a:xfrm>
        </p:grpSpPr>
        <p:sp>
          <p:nvSpPr>
            <p:cNvPr id="2218" name="Google Shape;2218;p67"/>
            <p:cNvSpPr/>
            <p:nvPr/>
          </p:nvSpPr>
          <p:spPr>
            <a:xfrm>
              <a:off x="3290475" y="23190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9" name="Google Shape;2219;p67"/>
            <p:cNvGrpSpPr/>
            <p:nvPr/>
          </p:nvGrpSpPr>
          <p:grpSpPr>
            <a:xfrm>
              <a:off x="351325" y="539500"/>
              <a:ext cx="7785475" cy="4284469"/>
              <a:chOff x="351325" y="539500"/>
              <a:chExt cx="7785475" cy="4284469"/>
            </a:xfrm>
          </p:grpSpPr>
          <p:sp>
            <p:nvSpPr>
              <p:cNvPr id="2220" name="Google Shape;2220;p67"/>
              <p:cNvSpPr/>
              <p:nvPr/>
            </p:nvSpPr>
            <p:spPr>
              <a:xfrm flipH="1" rot="10800000">
                <a:off x="4346638" y="46414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7"/>
              <p:cNvSpPr/>
              <p:nvPr/>
            </p:nvSpPr>
            <p:spPr>
              <a:xfrm>
                <a:off x="7349500" y="273526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7"/>
              <p:cNvSpPr/>
              <p:nvPr/>
            </p:nvSpPr>
            <p:spPr>
              <a:xfrm>
                <a:off x="7947200" y="5395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7"/>
              <p:cNvSpPr/>
              <p:nvPr/>
            </p:nvSpPr>
            <p:spPr>
              <a:xfrm>
                <a:off x="4712075" y="325826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7"/>
              <p:cNvSpPr/>
              <p:nvPr/>
            </p:nvSpPr>
            <p:spPr>
              <a:xfrm>
                <a:off x="351325" y="33732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5" name="Google Shape;2225;p67"/>
              <p:cNvGrpSpPr/>
              <p:nvPr/>
            </p:nvGrpSpPr>
            <p:grpSpPr>
              <a:xfrm rot="-7546048">
                <a:off x="5203709" y="4249756"/>
                <a:ext cx="161701" cy="641985"/>
                <a:chOff x="7004550" y="3676293"/>
                <a:chExt cx="161700" cy="641982"/>
              </a:xfrm>
            </p:grpSpPr>
            <p:sp>
              <p:nvSpPr>
                <p:cNvPr id="2226" name="Google Shape;2226;p67"/>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7"/>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7"/>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7"/>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47"/>
          <p:cNvSpPr txBox="1"/>
          <p:nvPr>
            <p:ph type="title"/>
          </p:nvPr>
        </p:nvSpPr>
        <p:spPr>
          <a:xfrm>
            <a:off x="720800" y="2460300"/>
            <a:ext cx="4250400" cy="68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Level Design</a:t>
            </a:r>
            <a:endParaRPr/>
          </a:p>
        </p:txBody>
      </p:sp>
      <p:sp>
        <p:nvSpPr>
          <p:cNvPr id="741" name="Google Shape;741;p47"/>
          <p:cNvSpPr txBox="1"/>
          <p:nvPr>
            <p:ph idx="1" type="subTitle"/>
          </p:nvPr>
        </p:nvSpPr>
        <p:spPr>
          <a:xfrm>
            <a:off x="720800" y="3426900"/>
            <a:ext cx="40758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t/>
            </a:r>
            <a:endParaRPr/>
          </a:p>
        </p:txBody>
      </p:sp>
      <p:sp>
        <p:nvSpPr>
          <p:cNvPr id="742" name="Google Shape;742;p47"/>
          <p:cNvSpPr txBox="1"/>
          <p:nvPr>
            <p:ph idx="2" type="title"/>
          </p:nvPr>
        </p:nvSpPr>
        <p:spPr>
          <a:xfrm>
            <a:off x="720800" y="1041075"/>
            <a:ext cx="2218200" cy="11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743" name="Google Shape;743;p47"/>
          <p:cNvGrpSpPr/>
          <p:nvPr/>
        </p:nvGrpSpPr>
        <p:grpSpPr>
          <a:xfrm>
            <a:off x="5032847" y="888966"/>
            <a:ext cx="3537900" cy="3681776"/>
            <a:chOff x="5032847" y="888966"/>
            <a:chExt cx="3537900" cy="3681776"/>
          </a:xfrm>
        </p:grpSpPr>
        <p:sp>
          <p:nvSpPr>
            <p:cNvPr id="744" name="Google Shape;744;p47"/>
            <p:cNvSpPr/>
            <p:nvPr/>
          </p:nvSpPr>
          <p:spPr>
            <a:xfrm>
              <a:off x="5032847" y="4047000"/>
              <a:ext cx="3537900" cy="523742"/>
            </a:xfrm>
            <a:custGeom>
              <a:rect b="b" l="l" r="r" t="t"/>
              <a:pathLst>
                <a:path extrusionOk="0" h="8847" w="99547">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 name="Google Shape;745;p47"/>
            <p:cNvGrpSpPr/>
            <p:nvPr/>
          </p:nvGrpSpPr>
          <p:grpSpPr>
            <a:xfrm>
              <a:off x="5117540" y="888966"/>
              <a:ext cx="3368830" cy="3591052"/>
              <a:chOff x="5126869" y="785625"/>
              <a:chExt cx="3583481" cy="3819862"/>
            </a:xfrm>
          </p:grpSpPr>
          <p:sp>
            <p:nvSpPr>
              <p:cNvPr id="746" name="Google Shape;746;p47"/>
              <p:cNvSpPr/>
              <p:nvPr/>
            </p:nvSpPr>
            <p:spPr>
              <a:xfrm>
                <a:off x="6132477" y="3262844"/>
                <a:ext cx="824631" cy="198568"/>
              </a:xfrm>
              <a:custGeom>
                <a:rect b="b" l="l" r="r" t="t"/>
                <a:pathLst>
                  <a:path extrusionOk="0" h="10870" w="45142">
                    <a:moveTo>
                      <a:pt x="18375" y="1"/>
                    </a:moveTo>
                    <a:lnTo>
                      <a:pt x="0" y="2330"/>
                    </a:lnTo>
                    <a:lnTo>
                      <a:pt x="22552" y="10870"/>
                    </a:lnTo>
                    <a:lnTo>
                      <a:pt x="45141" y="7690"/>
                    </a:lnTo>
                    <a:lnTo>
                      <a:pt x="183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7"/>
              <p:cNvSpPr/>
              <p:nvPr/>
            </p:nvSpPr>
            <p:spPr>
              <a:xfrm>
                <a:off x="6544446" y="3403321"/>
                <a:ext cx="414015" cy="882722"/>
              </a:xfrm>
              <a:custGeom>
                <a:rect b="b" l="l" r="r" t="t"/>
                <a:pathLst>
                  <a:path extrusionOk="0" h="48322" w="22664">
                    <a:moveTo>
                      <a:pt x="22589" y="0"/>
                    </a:moveTo>
                    <a:lnTo>
                      <a:pt x="0" y="3180"/>
                    </a:lnTo>
                    <a:lnTo>
                      <a:pt x="74" y="48321"/>
                    </a:lnTo>
                    <a:lnTo>
                      <a:pt x="22663" y="43404"/>
                    </a:lnTo>
                    <a:lnTo>
                      <a:pt x="225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7"/>
              <p:cNvSpPr/>
              <p:nvPr/>
            </p:nvSpPr>
            <p:spPr>
              <a:xfrm>
                <a:off x="6132477" y="3305389"/>
                <a:ext cx="413339" cy="980654"/>
              </a:xfrm>
              <a:custGeom>
                <a:rect b="b" l="l" r="r" t="t"/>
                <a:pathLst>
                  <a:path extrusionOk="0" h="53683" w="22627">
                    <a:moveTo>
                      <a:pt x="0" y="1"/>
                    </a:moveTo>
                    <a:lnTo>
                      <a:pt x="74" y="42036"/>
                    </a:lnTo>
                    <a:lnTo>
                      <a:pt x="22626" y="53682"/>
                    </a:lnTo>
                    <a:lnTo>
                      <a:pt x="22552" y="8541"/>
                    </a:lnTo>
                    <a:lnTo>
                      <a:pt x="0" y="1"/>
                    </a:lnTo>
                    <a:close/>
                  </a:path>
                </a:pathLst>
              </a:custGeom>
              <a:solidFill>
                <a:srgbClr val="2C0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7"/>
              <p:cNvSpPr/>
              <p:nvPr/>
            </p:nvSpPr>
            <p:spPr>
              <a:xfrm>
                <a:off x="6132477" y="3305389"/>
                <a:ext cx="413339" cy="980654"/>
              </a:xfrm>
              <a:custGeom>
                <a:rect b="b" l="l" r="r" t="t"/>
                <a:pathLst>
                  <a:path extrusionOk="0" h="53683" w="22627">
                    <a:moveTo>
                      <a:pt x="0" y="1"/>
                    </a:moveTo>
                    <a:lnTo>
                      <a:pt x="74" y="42036"/>
                    </a:lnTo>
                    <a:lnTo>
                      <a:pt x="22626" y="53682"/>
                    </a:lnTo>
                    <a:lnTo>
                      <a:pt x="22552" y="8541"/>
                    </a:lnTo>
                    <a:lnTo>
                      <a:pt x="0" y="1"/>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7"/>
              <p:cNvSpPr/>
              <p:nvPr/>
            </p:nvSpPr>
            <p:spPr>
              <a:xfrm>
                <a:off x="6552556" y="3464773"/>
                <a:ext cx="391710" cy="191827"/>
              </a:xfrm>
              <a:custGeom>
                <a:rect b="b" l="l" r="r" t="t"/>
                <a:pathLst>
                  <a:path extrusionOk="0" h="10501" w="21443">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7"/>
              <p:cNvSpPr/>
              <p:nvPr/>
            </p:nvSpPr>
            <p:spPr>
              <a:xfrm>
                <a:off x="6552556" y="3622147"/>
                <a:ext cx="392386" cy="191133"/>
              </a:xfrm>
              <a:custGeom>
                <a:rect b="b" l="l" r="r" t="t"/>
                <a:pathLst>
                  <a:path extrusionOk="0" h="10463" w="2148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7"/>
              <p:cNvSpPr/>
              <p:nvPr/>
            </p:nvSpPr>
            <p:spPr>
              <a:xfrm>
                <a:off x="6552556" y="3793679"/>
                <a:ext cx="392386" cy="191827"/>
              </a:xfrm>
              <a:custGeom>
                <a:rect b="b" l="l" r="r" t="t"/>
                <a:pathLst>
                  <a:path extrusionOk="0" h="10501" w="2148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7"/>
              <p:cNvSpPr/>
              <p:nvPr/>
            </p:nvSpPr>
            <p:spPr>
              <a:xfrm>
                <a:off x="6553232" y="3969266"/>
                <a:ext cx="392386" cy="191827"/>
              </a:xfrm>
              <a:custGeom>
                <a:rect b="b" l="l" r="r" t="t"/>
                <a:pathLst>
                  <a:path extrusionOk="0" h="10501" w="2148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7"/>
              <p:cNvSpPr/>
              <p:nvPr/>
            </p:nvSpPr>
            <p:spPr>
              <a:xfrm>
                <a:off x="6577528" y="3603222"/>
                <a:ext cx="359322" cy="78368"/>
              </a:xfrm>
              <a:custGeom>
                <a:rect b="b" l="l" r="r" t="t"/>
                <a:pathLst>
                  <a:path extrusionOk="0" fill="none" h="4290" w="19670">
                    <a:moveTo>
                      <a:pt x="1" y="1849"/>
                    </a:moveTo>
                    <a:lnTo>
                      <a:pt x="10612" y="4289"/>
                    </a:lnTo>
                    <a:lnTo>
                      <a:pt x="19669" y="1"/>
                    </a:lnTo>
                  </a:path>
                </a:pathLst>
              </a:custGeom>
              <a:noFill/>
              <a:ln cap="flat" cmpd="sng" w="2775">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7"/>
              <p:cNvSpPr/>
              <p:nvPr/>
            </p:nvSpPr>
            <p:spPr>
              <a:xfrm>
                <a:off x="6584287" y="3768013"/>
                <a:ext cx="358646" cy="78368"/>
              </a:xfrm>
              <a:custGeom>
                <a:rect b="b" l="l" r="r" t="t"/>
                <a:pathLst>
                  <a:path extrusionOk="0" fill="none" h="4290" w="19633">
                    <a:moveTo>
                      <a:pt x="1" y="1849"/>
                    </a:moveTo>
                    <a:lnTo>
                      <a:pt x="10574" y="4289"/>
                    </a:lnTo>
                    <a:lnTo>
                      <a:pt x="19632" y="1"/>
                    </a:lnTo>
                  </a:path>
                </a:pathLst>
              </a:custGeom>
              <a:noFill/>
              <a:ln cap="flat" cmpd="sng" w="2775">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7"/>
              <p:cNvSpPr/>
              <p:nvPr/>
            </p:nvSpPr>
            <p:spPr>
              <a:xfrm>
                <a:off x="6578204" y="3939563"/>
                <a:ext cx="359322" cy="78349"/>
              </a:xfrm>
              <a:custGeom>
                <a:rect b="b" l="l" r="r" t="t"/>
                <a:pathLst>
                  <a:path extrusionOk="0" fill="none" h="4289" w="19670">
                    <a:moveTo>
                      <a:pt x="1" y="1886"/>
                    </a:moveTo>
                    <a:lnTo>
                      <a:pt x="10575" y="4289"/>
                    </a:lnTo>
                    <a:lnTo>
                      <a:pt x="19669" y="0"/>
                    </a:lnTo>
                  </a:path>
                </a:pathLst>
              </a:custGeom>
              <a:noFill/>
              <a:ln cap="flat" cmpd="sng" w="2775">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7"/>
              <p:cNvSpPr/>
              <p:nvPr/>
            </p:nvSpPr>
            <p:spPr>
              <a:xfrm>
                <a:off x="6740967" y="3464097"/>
                <a:ext cx="56757" cy="48117"/>
              </a:xfrm>
              <a:custGeom>
                <a:rect b="b" l="l" r="r" t="t"/>
                <a:pathLst>
                  <a:path extrusionOk="0" h="2634" w="3107">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7"/>
              <p:cNvSpPr/>
              <p:nvPr/>
            </p:nvSpPr>
            <p:spPr>
              <a:xfrm>
                <a:off x="6696395" y="3472208"/>
                <a:ext cx="24332" cy="20752"/>
              </a:xfrm>
              <a:custGeom>
                <a:rect b="b" l="l" r="r" t="t"/>
                <a:pathLst>
                  <a:path extrusionOk="0" h="1136" w="1332">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7"/>
              <p:cNvSpPr/>
              <p:nvPr/>
            </p:nvSpPr>
            <p:spPr>
              <a:xfrm>
                <a:off x="6813234" y="3462745"/>
                <a:ext cx="22305" cy="19163"/>
              </a:xfrm>
              <a:custGeom>
                <a:rect b="b" l="l" r="r" t="t"/>
                <a:pathLst>
                  <a:path extrusionOk="0" h="1049" w="1221">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7"/>
              <p:cNvSpPr/>
              <p:nvPr/>
            </p:nvSpPr>
            <p:spPr>
              <a:xfrm>
                <a:off x="6046035" y="3027138"/>
                <a:ext cx="91191" cy="1172445"/>
              </a:xfrm>
              <a:custGeom>
                <a:rect b="b" l="l" r="r" t="t"/>
                <a:pathLst>
                  <a:path extrusionOk="0" h="64182" w="4992">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7"/>
              <p:cNvSpPr/>
              <p:nvPr/>
            </p:nvSpPr>
            <p:spPr>
              <a:xfrm>
                <a:off x="6591722" y="3228409"/>
                <a:ext cx="91191" cy="1172445"/>
              </a:xfrm>
              <a:custGeom>
                <a:rect b="b" l="l" r="r" t="t"/>
                <a:pathLst>
                  <a:path extrusionOk="0" h="64182" w="4992">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7"/>
              <p:cNvSpPr/>
              <p:nvPr/>
            </p:nvSpPr>
            <p:spPr>
              <a:xfrm>
                <a:off x="7842479" y="2709722"/>
                <a:ext cx="85802" cy="1131270"/>
              </a:xfrm>
              <a:custGeom>
                <a:rect b="b" l="l" r="r" t="t"/>
                <a:pathLst>
                  <a:path extrusionOk="0" h="61928" w="4697">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7"/>
              <p:cNvSpPr/>
              <p:nvPr/>
            </p:nvSpPr>
            <p:spPr>
              <a:xfrm>
                <a:off x="6007527" y="2709722"/>
                <a:ext cx="2563022" cy="506540"/>
              </a:xfrm>
              <a:custGeom>
                <a:rect b="b" l="l" r="r" t="t"/>
                <a:pathLst>
                  <a:path extrusionOk="0" h="27729" w="140305">
                    <a:moveTo>
                      <a:pt x="102335" y="1"/>
                    </a:moveTo>
                    <a:lnTo>
                      <a:pt x="1" y="14937"/>
                    </a:lnTo>
                    <a:lnTo>
                      <a:pt x="34679" y="27729"/>
                    </a:lnTo>
                    <a:lnTo>
                      <a:pt x="140304" y="6101"/>
                    </a:lnTo>
                    <a:lnTo>
                      <a:pt x="102335" y="1"/>
                    </a:lnTo>
                    <a:close/>
                  </a:path>
                </a:pathLst>
              </a:custGeom>
              <a:solidFill>
                <a:srgbClr val="400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7"/>
              <p:cNvSpPr/>
              <p:nvPr/>
            </p:nvSpPr>
            <p:spPr>
              <a:xfrm>
                <a:off x="6006176" y="2982565"/>
                <a:ext cx="634869" cy="330276"/>
              </a:xfrm>
              <a:custGeom>
                <a:rect b="b" l="l" r="r" t="t"/>
                <a:pathLst>
                  <a:path extrusionOk="0" h="18080" w="34754">
                    <a:moveTo>
                      <a:pt x="75" y="1"/>
                    </a:moveTo>
                    <a:lnTo>
                      <a:pt x="1" y="3328"/>
                    </a:lnTo>
                    <a:lnTo>
                      <a:pt x="34642" y="18079"/>
                    </a:lnTo>
                    <a:lnTo>
                      <a:pt x="34753" y="12793"/>
                    </a:lnTo>
                    <a:lnTo>
                      <a:pt x="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7"/>
              <p:cNvSpPr/>
              <p:nvPr/>
            </p:nvSpPr>
            <p:spPr>
              <a:xfrm>
                <a:off x="6638998" y="2821154"/>
                <a:ext cx="1931551" cy="491688"/>
              </a:xfrm>
              <a:custGeom>
                <a:rect b="b" l="l" r="r" t="t"/>
                <a:pathLst>
                  <a:path extrusionOk="0" h="26916" w="105737">
                    <a:moveTo>
                      <a:pt x="105736" y="1"/>
                    </a:moveTo>
                    <a:lnTo>
                      <a:pt x="111" y="21629"/>
                    </a:lnTo>
                    <a:lnTo>
                      <a:pt x="0" y="26915"/>
                    </a:lnTo>
                    <a:lnTo>
                      <a:pt x="105699" y="3883"/>
                    </a:lnTo>
                    <a:lnTo>
                      <a:pt x="1057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7"/>
              <p:cNvSpPr/>
              <p:nvPr/>
            </p:nvSpPr>
            <p:spPr>
              <a:xfrm>
                <a:off x="6007527" y="2982565"/>
                <a:ext cx="633517" cy="269500"/>
              </a:xfrm>
              <a:custGeom>
                <a:rect b="b" l="l" r="r" t="t"/>
                <a:pathLst>
                  <a:path extrusionOk="0" h="14753" w="34680">
                    <a:moveTo>
                      <a:pt x="1" y="1"/>
                    </a:moveTo>
                    <a:lnTo>
                      <a:pt x="1" y="851"/>
                    </a:lnTo>
                    <a:lnTo>
                      <a:pt x="34642" y="14752"/>
                    </a:lnTo>
                    <a:lnTo>
                      <a:pt x="34679" y="1279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7"/>
              <p:cNvSpPr/>
              <p:nvPr/>
            </p:nvSpPr>
            <p:spPr>
              <a:xfrm>
                <a:off x="6640350" y="2821154"/>
                <a:ext cx="1930199" cy="430912"/>
              </a:xfrm>
              <a:custGeom>
                <a:rect b="b" l="l" r="r" t="t"/>
                <a:pathLst>
                  <a:path extrusionOk="0" h="23589" w="105663">
                    <a:moveTo>
                      <a:pt x="105662" y="1"/>
                    </a:moveTo>
                    <a:lnTo>
                      <a:pt x="37" y="21629"/>
                    </a:lnTo>
                    <a:lnTo>
                      <a:pt x="0" y="23588"/>
                    </a:lnTo>
                    <a:lnTo>
                      <a:pt x="105662" y="925"/>
                    </a:lnTo>
                    <a:lnTo>
                      <a:pt x="105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7"/>
              <p:cNvSpPr/>
              <p:nvPr/>
            </p:nvSpPr>
            <p:spPr>
              <a:xfrm>
                <a:off x="6007527" y="2709722"/>
                <a:ext cx="2563697" cy="428190"/>
              </a:xfrm>
              <a:custGeom>
                <a:rect b="b" l="l" r="r" t="t"/>
                <a:pathLst>
                  <a:path extrusionOk="0" h="23440" w="140342">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7"/>
              <p:cNvSpPr/>
              <p:nvPr/>
            </p:nvSpPr>
            <p:spPr>
              <a:xfrm>
                <a:off x="6582259" y="2738091"/>
                <a:ext cx="736838" cy="237076"/>
              </a:xfrm>
              <a:custGeom>
                <a:rect b="b" l="l" r="r" t="t"/>
                <a:pathLst>
                  <a:path extrusionOk="0" h="12978" w="40336">
                    <a:moveTo>
                      <a:pt x="31315" y="0"/>
                    </a:moveTo>
                    <a:lnTo>
                      <a:pt x="38" y="4363"/>
                    </a:lnTo>
                    <a:lnTo>
                      <a:pt x="1" y="12977"/>
                    </a:lnTo>
                    <a:lnTo>
                      <a:pt x="40336" y="6396"/>
                    </a:lnTo>
                    <a:lnTo>
                      <a:pt x="31315" y="0"/>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7"/>
              <p:cNvSpPr/>
              <p:nvPr/>
            </p:nvSpPr>
            <p:spPr>
              <a:xfrm>
                <a:off x="6582259" y="2940020"/>
                <a:ext cx="532881" cy="210734"/>
              </a:xfrm>
              <a:custGeom>
                <a:rect b="b" l="l" r="r" t="t"/>
                <a:pathLst>
                  <a:path extrusionOk="0" h="11536" w="29171">
                    <a:moveTo>
                      <a:pt x="11757" y="1"/>
                    </a:moveTo>
                    <a:lnTo>
                      <a:pt x="1" y="1664"/>
                    </a:lnTo>
                    <a:lnTo>
                      <a:pt x="14308" y="11535"/>
                    </a:lnTo>
                    <a:lnTo>
                      <a:pt x="29171" y="8430"/>
                    </a:lnTo>
                    <a:lnTo>
                      <a:pt x="11757" y="1"/>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7"/>
              <p:cNvSpPr/>
              <p:nvPr/>
            </p:nvSpPr>
            <p:spPr>
              <a:xfrm>
                <a:off x="6575519" y="2667853"/>
                <a:ext cx="1391253" cy="482901"/>
              </a:xfrm>
              <a:custGeom>
                <a:rect b="b" l="l" r="r" t="t"/>
                <a:pathLst>
                  <a:path extrusionOk="0" h="26435" w="7616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7"/>
              <p:cNvSpPr/>
              <p:nvPr/>
            </p:nvSpPr>
            <p:spPr>
              <a:xfrm>
                <a:off x="6582935" y="2652326"/>
                <a:ext cx="1383836" cy="467356"/>
              </a:xfrm>
              <a:custGeom>
                <a:rect b="b" l="l" r="r" t="t"/>
                <a:pathLst>
                  <a:path extrusionOk="0" h="25584" w="75754">
                    <a:moveTo>
                      <a:pt x="59708" y="0"/>
                    </a:moveTo>
                    <a:lnTo>
                      <a:pt x="1" y="8577"/>
                    </a:lnTo>
                    <a:lnTo>
                      <a:pt x="14715" y="25584"/>
                    </a:lnTo>
                    <a:lnTo>
                      <a:pt x="75754" y="13125"/>
                    </a:lnTo>
                    <a:lnTo>
                      <a:pt x="597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7"/>
              <p:cNvSpPr/>
              <p:nvPr/>
            </p:nvSpPr>
            <p:spPr>
              <a:xfrm>
                <a:off x="6646415" y="2816423"/>
                <a:ext cx="415366" cy="264093"/>
              </a:xfrm>
              <a:custGeom>
                <a:rect b="b" l="l" r="r" t="t"/>
                <a:pathLst>
                  <a:path extrusionOk="0" fill="none" h="14457" w="22738">
                    <a:moveTo>
                      <a:pt x="1" y="1"/>
                    </a:moveTo>
                    <a:lnTo>
                      <a:pt x="11758" y="13865"/>
                    </a:lnTo>
                    <a:lnTo>
                      <a:pt x="15455" y="14456"/>
                    </a:lnTo>
                    <a:lnTo>
                      <a:pt x="22738" y="13126"/>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7"/>
              <p:cNvSpPr/>
              <p:nvPr/>
            </p:nvSpPr>
            <p:spPr>
              <a:xfrm>
                <a:off x="6705181" y="2802247"/>
                <a:ext cx="15546" cy="49322"/>
              </a:xfrm>
              <a:custGeom>
                <a:rect b="b" l="l" r="r" t="t"/>
                <a:pathLst>
                  <a:path extrusionOk="0" fill="none" h="2700" w="851">
                    <a:moveTo>
                      <a:pt x="851" y="1"/>
                    </a:moveTo>
                    <a:lnTo>
                      <a:pt x="0" y="2699"/>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7"/>
              <p:cNvSpPr/>
              <p:nvPr/>
            </p:nvSpPr>
            <p:spPr>
              <a:xfrm>
                <a:off x="6722736" y="2807654"/>
                <a:ext cx="15546" cy="49322"/>
              </a:xfrm>
              <a:custGeom>
                <a:rect b="b" l="l" r="r" t="t"/>
                <a:pathLst>
                  <a:path extrusionOk="0" fill="none" h="2700" w="851">
                    <a:moveTo>
                      <a:pt x="851" y="0"/>
                    </a:moveTo>
                    <a:lnTo>
                      <a:pt x="1" y="2699"/>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7"/>
              <p:cNvSpPr/>
              <p:nvPr/>
            </p:nvSpPr>
            <p:spPr>
              <a:xfrm>
                <a:off x="7825600" y="2836024"/>
                <a:ext cx="16222" cy="49304"/>
              </a:xfrm>
              <a:custGeom>
                <a:rect b="b" l="l" r="r" t="t"/>
                <a:pathLst>
                  <a:path extrusionOk="0" fill="none" h="2699" w="888">
                    <a:moveTo>
                      <a:pt x="888" y="0"/>
                    </a:moveTo>
                    <a:lnTo>
                      <a:pt x="1" y="2699"/>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7"/>
              <p:cNvSpPr/>
              <p:nvPr/>
            </p:nvSpPr>
            <p:spPr>
              <a:xfrm>
                <a:off x="7843155" y="2840737"/>
                <a:ext cx="16240" cy="49322"/>
              </a:xfrm>
              <a:custGeom>
                <a:rect b="b" l="l" r="r" t="t"/>
                <a:pathLst>
                  <a:path extrusionOk="0" fill="none" h="2700" w="889">
                    <a:moveTo>
                      <a:pt x="888" y="1"/>
                    </a:moveTo>
                    <a:lnTo>
                      <a:pt x="1" y="2700"/>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7"/>
              <p:cNvSpPr/>
              <p:nvPr/>
            </p:nvSpPr>
            <p:spPr>
              <a:xfrm>
                <a:off x="7598681" y="2673260"/>
                <a:ext cx="295824" cy="184392"/>
              </a:xfrm>
              <a:custGeom>
                <a:rect b="b" l="l" r="r" t="t"/>
                <a:pathLst>
                  <a:path extrusionOk="0" fill="none" h="10094" w="16194">
                    <a:moveTo>
                      <a:pt x="1" y="444"/>
                    </a:moveTo>
                    <a:lnTo>
                      <a:pt x="2404" y="0"/>
                    </a:lnTo>
                    <a:lnTo>
                      <a:pt x="4511" y="592"/>
                    </a:lnTo>
                    <a:lnTo>
                      <a:pt x="16194" y="10093"/>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7"/>
              <p:cNvSpPr/>
              <p:nvPr/>
            </p:nvSpPr>
            <p:spPr>
              <a:xfrm>
                <a:off x="7480491" y="2675288"/>
                <a:ext cx="148606" cy="76998"/>
              </a:xfrm>
              <a:custGeom>
                <a:rect b="b" l="l" r="r" t="t"/>
                <a:pathLst>
                  <a:path extrusionOk="0" fill="none" h="4215" w="8135">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7"/>
              <p:cNvSpPr/>
              <p:nvPr/>
            </p:nvSpPr>
            <p:spPr>
              <a:xfrm>
                <a:off x="7576395" y="2734237"/>
                <a:ext cx="197892" cy="131983"/>
              </a:xfrm>
              <a:custGeom>
                <a:rect b="b" l="l" r="r" t="t"/>
                <a:pathLst>
                  <a:path extrusionOk="0" h="7225" w="10833">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7"/>
              <p:cNvSpPr/>
              <p:nvPr/>
            </p:nvSpPr>
            <p:spPr>
              <a:xfrm>
                <a:off x="7614209" y="2736941"/>
                <a:ext cx="107413" cy="62694"/>
              </a:xfrm>
              <a:custGeom>
                <a:rect b="b" l="l" r="r" t="t"/>
                <a:pathLst>
                  <a:path extrusionOk="0" h="3432" w="588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7"/>
              <p:cNvSpPr/>
              <p:nvPr/>
            </p:nvSpPr>
            <p:spPr>
              <a:xfrm>
                <a:off x="7591922" y="2772197"/>
                <a:ext cx="181013" cy="97603"/>
              </a:xfrm>
              <a:custGeom>
                <a:rect b="b" l="l" r="r" t="t"/>
                <a:pathLst>
                  <a:path extrusionOk="0" h="5343" w="9909">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7"/>
              <p:cNvSpPr/>
              <p:nvPr/>
            </p:nvSpPr>
            <p:spPr>
              <a:xfrm>
                <a:off x="7635143" y="2741380"/>
                <a:ext cx="39878" cy="20624"/>
              </a:xfrm>
              <a:custGeom>
                <a:rect b="b" l="l" r="r" t="t"/>
                <a:pathLst>
                  <a:path extrusionOk="0" h="1129" w="2183">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7"/>
              <p:cNvSpPr/>
              <p:nvPr/>
            </p:nvSpPr>
            <p:spPr>
              <a:xfrm>
                <a:off x="7385262" y="2794136"/>
                <a:ext cx="54729" cy="29739"/>
              </a:xfrm>
              <a:custGeom>
                <a:rect b="b" l="l" r="r" t="t"/>
                <a:pathLst>
                  <a:path extrusionOk="0" h="1628" w="2996">
                    <a:moveTo>
                      <a:pt x="1812" y="1"/>
                    </a:moveTo>
                    <a:lnTo>
                      <a:pt x="1" y="297"/>
                    </a:lnTo>
                    <a:lnTo>
                      <a:pt x="1221" y="1628"/>
                    </a:lnTo>
                    <a:lnTo>
                      <a:pt x="2995" y="1295"/>
                    </a:lnTo>
                    <a:lnTo>
                      <a:pt x="181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7"/>
              <p:cNvSpPr/>
              <p:nvPr/>
            </p:nvSpPr>
            <p:spPr>
              <a:xfrm>
                <a:off x="7364328" y="2770498"/>
                <a:ext cx="48646" cy="22981"/>
              </a:xfrm>
              <a:custGeom>
                <a:rect b="b" l="l" r="r" t="t"/>
                <a:pathLst>
                  <a:path extrusionOk="0" h="1258" w="2663">
                    <a:moveTo>
                      <a:pt x="1812" y="1"/>
                    </a:moveTo>
                    <a:lnTo>
                      <a:pt x="1" y="297"/>
                    </a:lnTo>
                    <a:lnTo>
                      <a:pt x="851" y="1258"/>
                    </a:lnTo>
                    <a:lnTo>
                      <a:pt x="2663" y="962"/>
                    </a:lnTo>
                    <a:lnTo>
                      <a:pt x="18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7"/>
              <p:cNvSpPr/>
              <p:nvPr/>
            </p:nvSpPr>
            <p:spPr>
              <a:xfrm>
                <a:off x="7118502" y="2811034"/>
                <a:ext cx="46619" cy="24332"/>
              </a:xfrm>
              <a:custGeom>
                <a:rect b="b" l="l" r="r" t="t"/>
                <a:pathLst>
                  <a:path extrusionOk="0" h="1332" w="2552">
                    <a:moveTo>
                      <a:pt x="1590" y="0"/>
                    </a:moveTo>
                    <a:lnTo>
                      <a:pt x="0" y="222"/>
                    </a:lnTo>
                    <a:lnTo>
                      <a:pt x="999" y="1331"/>
                    </a:lnTo>
                    <a:lnTo>
                      <a:pt x="2551" y="1072"/>
                    </a:lnTo>
                    <a:lnTo>
                      <a:pt x="1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7"/>
              <p:cNvSpPr/>
              <p:nvPr/>
            </p:nvSpPr>
            <p:spPr>
              <a:xfrm>
                <a:off x="7425122" y="2787395"/>
                <a:ext cx="52683" cy="29045"/>
              </a:xfrm>
              <a:custGeom>
                <a:rect b="b" l="l" r="r" t="t"/>
                <a:pathLst>
                  <a:path extrusionOk="0" h="1590" w="2884">
                    <a:moveTo>
                      <a:pt x="1738" y="0"/>
                    </a:moveTo>
                    <a:lnTo>
                      <a:pt x="0" y="296"/>
                    </a:lnTo>
                    <a:lnTo>
                      <a:pt x="1183" y="1590"/>
                    </a:lnTo>
                    <a:lnTo>
                      <a:pt x="2884" y="1257"/>
                    </a:lnTo>
                    <a:lnTo>
                      <a:pt x="17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7"/>
              <p:cNvSpPr/>
              <p:nvPr/>
            </p:nvSpPr>
            <p:spPr>
              <a:xfrm>
                <a:off x="7404169" y="2764433"/>
                <a:ext cx="47295" cy="22305"/>
              </a:xfrm>
              <a:custGeom>
                <a:rect b="b" l="l" r="r" t="t"/>
                <a:pathLst>
                  <a:path extrusionOk="0" h="1221" w="2589">
                    <a:moveTo>
                      <a:pt x="1739" y="0"/>
                    </a:moveTo>
                    <a:lnTo>
                      <a:pt x="1" y="296"/>
                    </a:lnTo>
                    <a:lnTo>
                      <a:pt x="851" y="1220"/>
                    </a:lnTo>
                    <a:lnTo>
                      <a:pt x="2589" y="924"/>
                    </a:lnTo>
                    <a:lnTo>
                      <a:pt x="17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7"/>
              <p:cNvSpPr/>
              <p:nvPr/>
            </p:nvSpPr>
            <p:spPr>
              <a:xfrm>
                <a:off x="7290710" y="2783340"/>
                <a:ext cx="45267" cy="22981"/>
              </a:xfrm>
              <a:custGeom>
                <a:rect b="b" l="l" r="r" t="t"/>
                <a:pathLst>
                  <a:path extrusionOk="0" h="1258" w="2478">
                    <a:moveTo>
                      <a:pt x="1591" y="0"/>
                    </a:moveTo>
                    <a:lnTo>
                      <a:pt x="1" y="222"/>
                    </a:lnTo>
                    <a:lnTo>
                      <a:pt x="925" y="1257"/>
                    </a:lnTo>
                    <a:lnTo>
                      <a:pt x="2478" y="962"/>
                    </a:lnTo>
                    <a:lnTo>
                      <a:pt x="15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7"/>
              <p:cNvSpPr/>
              <p:nvPr/>
            </p:nvSpPr>
            <p:spPr>
              <a:xfrm>
                <a:off x="7153612" y="2803599"/>
                <a:ext cx="54729" cy="25684"/>
              </a:xfrm>
              <a:custGeom>
                <a:rect b="b" l="l" r="r" t="t"/>
                <a:pathLst>
                  <a:path extrusionOk="0" h="1406" w="2996">
                    <a:moveTo>
                      <a:pt x="2034" y="0"/>
                    </a:moveTo>
                    <a:lnTo>
                      <a:pt x="1" y="333"/>
                    </a:lnTo>
                    <a:lnTo>
                      <a:pt x="999" y="1405"/>
                    </a:lnTo>
                    <a:lnTo>
                      <a:pt x="2996" y="1073"/>
                    </a:lnTo>
                    <a:lnTo>
                      <a:pt x="20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7"/>
              <p:cNvSpPr/>
              <p:nvPr/>
            </p:nvSpPr>
            <p:spPr>
              <a:xfrm>
                <a:off x="7197509" y="2795488"/>
                <a:ext cx="62164" cy="26360"/>
              </a:xfrm>
              <a:custGeom>
                <a:rect b="b" l="l" r="r" t="t"/>
                <a:pathLst>
                  <a:path extrusionOk="0" h="1443" w="3403">
                    <a:moveTo>
                      <a:pt x="2478" y="1"/>
                    </a:moveTo>
                    <a:lnTo>
                      <a:pt x="1" y="408"/>
                    </a:lnTo>
                    <a:lnTo>
                      <a:pt x="962" y="1443"/>
                    </a:lnTo>
                    <a:lnTo>
                      <a:pt x="3402" y="1036"/>
                    </a:lnTo>
                    <a:lnTo>
                      <a:pt x="24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7"/>
              <p:cNvSpPr/>
              <p:nvPr/>
            </p:nvSpPr>
            <p:spPr>
              <a:xfrm>
                <a:off x="7249516" y="2788747"/>
                <a:ext cx="51350" cy="24332"/>
              </a:xfrm>
              <a:custGeom>
                <a:rect b="b" l="l" r="r" t="t"/>
                <a:pathLst>
                  <a:path extrusionOk="0" h="1332" w="2811">
                    <a:moveTo>
                      <a:pt x="1886" y="0"/>
                    </a:moveTo>
                    <a:lnTo>
                      <a:pt x="1" y="296"/>
                    </a:lnTo>
                    <a:lnTo>
                      <a:pt x="925" y="1331"/>
                    </a:lnTo>
                    <a:lnTo>
                      <a:pt x="2810" y="998"/>
                    </a:lnTo>
                    <a:lnTo>
                      <a:pt x="18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7"/>
              <p:cNvSpPr/>
              <p:nvPr/>
            </p:nvSpPr>
            <p:spPr>
              <a:xfrm>
                <a:off x="7326514" y="2777257"/>
                <a:ext cx="46619" cy="22981"/>
              </a:xfrm>
              <a:custGeom>
                <a:rect b="b" l="l" r="r" t="t"/>
                <a:pathLst>
                  <a:path extrusionOk="0" h="1258" w="2552">
                    <a:moveTo>
                      <a:pt x="1701" y="1"/>
                    </a:moveTo>
                    <a:lnTo>
                      <a:pt x="0" y="259"/>
                    </a:lnTo>
                    <a:lnTo>
                      <a:pt x="888" y="1258"/>
                    </a:lnTo>
                    <a:lnTo>
                      <a:pt x="2551" y="962"/>
                    </a:lnTo>
                    <a:lnTo>
                      <a:pt x="17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7"/>
              <p:cNvSpPr/>
              <p:nvPr/>
            </p:nvSpPr>
            <p:spPr>
              <a:xfrm>
                <a:off x="7142816" y="2836699"/>
                <a:ext cx="53378" cy="33101"/>
              </a:xfrm>
              <a:custGeom>
                <a:rect b="b" l="l" r="r" t="t"/>
                <a:pathLst>
                  <a:path extrusionOk="0" h="1812" w="2922">
                    <a:moveTo>
                      <a:pt x="1553" y="0"/>
                    </a:moveTo>
                    <a:lnTo>
                      <a:pt x="0" y="296"/>
                    </a:lnTo>
                    <a:lnTo>
                      <a:pt x="1368" y="1812"/>
                    </a:lnTo>
                    <a:lnTo>
                      <a:pt x="2921" y="1516"/>
                    </a:lnTo>
                    <a:lnTo>
                      <a:pt x="15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7"/>
              <p:cNvSpPr/>
              <p:nvPr/>
            </p:nvSpPr>
            <p:spPr>
              <a:xfrm>
                <a:off x="7100271" y="2842764"/>
                <a:ext cx="61470" cy="34471"/>
              </a:xfrm>
              <a:custGeom>
                <a:rect b="b" l="l" r="r" t="t"/>
                <a:pathLst>
                  <a:path extrusionOk="0" h="1887" w="3365">
                    <a:moveTo>
                      <a:pt x="1997" y="1"/>
                    </a:moveTo>
                    <a:lnTo>
                      <a:pt x="0" y="371"/>
                    </a:lnTo>
                    <a:lnTo>
                      <a:pt x="1405" y="1886"/>
                    </a:lnTo>
                    <a:lnTo>
                      <a:pt x="3365" y="1517"/>
                    </a:lnTo>
                    <a:lnTo>
                      <a:pt x="1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7"/>
              <p:cNvSpPr/>
              <p:nvPr/>
            </p:nvSpPr>
            <p:spPr>
              <a:xfrm>
                <a:off x="7015163" y="2856958"/>
                <a:ext cx="67553" cy="36480"/>
              </a:xfrm>
              <a:custGeom>
                <a:rect b="b" l="l" r="r" t="t"/>
                <a:pathLst>
                  <a:path extrusionOk="0" h="1997" w="3698">
                    <a:moveTo>
                      <a:pt x="2256" y="0"/>
                    </a:moveTo>
                    <a:lnTo>
                      <a:pt x="1" y="407"/>
                    </a:lnTo>
                    <a:lnTo>
                      <a:pt x="1480" y="1997"/>
                    </a:lnTo>
                    <a:lnTo>
                      <a:pt x="3698" y="1590"/>
                    </a:lnTo>
                    <a:lnTo>
                      <a:pt x="22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7"/>
              <p:cNvSpPr/>
              <p:nvPr/>
            </p:nvSpPr>
            <p:spPr>
              <a:xfrm>
                <a:off x="7348124" y="2800895"/>
                <a:ext cx="52702" cy="29739"/>
              </a:xfrm>
              <a:custGeom>
                <a:rect b="b" l="l" r="r" t="t"/>
                <a:pathLst>
                  <a:path extrusionOk="0" h="1628" w="2885">
                    <a:moveTo>
                      <a:pt x="1701" y="1"/>
                    </a:moveTo>
                    <a:lnTo>
                      <a:pt x="0" y="296"/>
                    </a:lnTo>
                    <a:lnTo>
                      <a:pt x="1220" y="1627"/>
                    </a:lnTo>
                    <a:lnTo>
                      <a:pt x="2884" y="1332"/>
                    </a:lnTo>
                    <a:lnTo>
                      <a:pt x="17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7"/>
              <p:cNvSpPr/>
              <p:nvPr/>
            </p:nvSpPr>
            <p:spPr>
              <a:xfrm>
                <a:off x="7063115" y="2850199"/>
                <a:ext cx="56757" cy="34453"/>
              </a:xfrm>
              <a:custGeom>
                <a:rect b="b" l="l" r="r" t="t"/>
                <a:pathLst>
                  <a:path extrusionOk="0" h="1886" w="3107">
                    <a:moveTo>
                      <a:pt x="1665" y="0"/>
                    </a:moveTo>
                    <a:lnTo>
                      <a:pt x="1" y="296"/>
                    </a:lnTo>
                    <a:lnTo>
                      <a:pt x="1406" y="1886"/>
                    </a:lnTo>
                    <a:lnTo>
                      <a:pt x="3106" y="1553"/>
                    </a:lnTo>
                    <a:lnTo>
                      <a:pt x="166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7"/>
              <p:cNvSpPr/>
              <p:nvPr/>
            </p:nvSpPr>
            <p:spPr>
              <a:xfrm>
                <a:off x="7312996" y="2806978"/>
                <a:ext cx="51350" cy="30415"/>
              </a:xfrm>
              <a:custGeom>
                <a:rect b="b" l="l" r="r" t="t"/>
                <a:pathLst>
                  <a:path extrusionOk="0" h="1665" w="2811">
                    <a:moveTo>
                      <a:pt x="1554" y="0"/>
                    </a:moveTo>
                    <a:lnTo>
                      <a:pt x="1" y="296"/>
                    </a:lnTo>
                    <a:lnTo>
                      <a:pt x="1258" y="1664"/>
                    </a:lnTo>
                    <a:lnTo>
                      <a:pt x="2811" y="1368"/>
                    </a:lnTo>
                    <a:lnTo>
                      <a:pt x="15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7"/>
              <p:cNvSpPr/>
              <p:nvPr/>
            </p:nvSpPr>
            <p:spPr>
              <a:xfrm>
                <a:off x="7271803" y="2813737"/>
                <a:ext cx="57433" cy="31073"/>
              </a:xfrm>
              <a:custGeom>
                <a:rect b="b" l="l" r="r" t="t"/>
                <a:pathLst>
                  <a:path extrusionOk="0" h="1701" w="3144">
                    <a:moveTo>
                      <a:pt x="1886" y="0"/>
                    </a:moveTo>
                    <a:lnTo>
                      <a:pt x="1" y="296"/>
                    </a:lnTo>
                    <a:lnTo>
                      <a:pt x="1295" y="1701"/>
                    </a:lnTo>
                    <a:lnTo>
                      <a:pt x="3143" y="1368"/>
                    </a:lnTo>
                    <a:lnTo>
                      <a:pt x="18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7"/>
              <p:cNvSpPr/>
              <p:nvPr/>
            </p:nvSpPr>
            <p:spPr>
              <a:xfrm>
                <a:off x="7177250" y="2829265"/>
                <a:ext cx="61488" cy="33777"/>
              </a:xfrm>
              <a:custGeom>
                <a:rect b="b" l="l" r="r" t="t"/>
                <a:pathLst>
                  <a:path extrusionOk="0" h="1849" w="3366">
                    <a:moveTo>
                      <a:pt x="2034" y="0"/>
                    </a:moveTo>
                    <a:lnTo>
                      <a:pt x="1" y="370"/>
                    </a:lnTo>
                    <a:lnTo>
                      <a:pt x="1369" y="1849"/>
                    </a:lnTo>
                    <a:lnTo>
                      <a:pt x="3365" y="1479"/>
                    </a:lnTo>
                    <a:lnTo>
                      <a:pt x="20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7"/>
              <p:cNvSpPr/>
              <p:nvPr/>
            </p:nvSpPr>
            <p:spPr>
              <a:xfrm>
                <a:off x="7220471" y="2820478"/>
                <a:ext cx="68905" cy="34471"/>
              </a:xfrm>
              <a:custGeom>
                <a:rect b="b" l="l" r="r" t="t"/>
                <a:pathLst>
                  <a:path extrusionOk="0" h="1887" w="3772">
                    <a:moveTo>
                      <a:pt x="2478" y="1"/>
                    </a:moveTo>
                    <a:lnTo>
                      <a:pt x="1" y="444"/>
                    </a:lnTo>
                    <a:lnTo>
                      <a:pt x="1332" y="1886"/>
                    </a:lnTo>
                    <a:lnTo>
                      <a:pt x="3772" y="1406"/>
                    </a:lnTo>
                    <a:lnTo>
                      <a:pt x="24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7"/>
              <p:cNvSpPr/>
              <p:nvPr/>
            </p:nvSpPr>
            <p:spPr>
              <a:xfrm>
                <a:off x="7415659" y="2826561"/>
                <a:ext cx="52702" cy="28388"/>
              </a:xfrm>
              <a:custGeom>
                <a:rect b="b" l="l" r="r" t="t"/>
                <a:pathLst>
                  <a:path extrusionOk="0" h="1554" w="2885">
                    <a:moveTo>
                      <a:pt x="1812" y="0"/>
                    </a:moveTo>
                    <a:lnTo>
                      <a:pt x="0" y="333"/>
                    </a:lnTo>
                    <a:lnTo>
                      <a:pt x="1073" y="1553"/>
                    </a:lnTo>
                    <a:lnTo>
                      <a:pt x="2884" y="1184"/>
                    </a:lnTo>
                    <a:lnTo>
                      <a:pt x="18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7"/>
              <p:cNvSpPr/>
              <p:nvPr/>
            </p:nvSpPr>
            <p:spPr>
              <a:xfrm>
                <a:off x="7492657" y="2815071"/>
                <a:ext cx="40536" cy="24332"/>
              </a:xfrm>
              <a:custGeom>
                <a:rect b="b" l="l" r="r" t="t"/>
                <a:pathLst>
                  <a:path extrusionOk="0" h="1332" w="2219">
                    <a:moveTo>
                      <a:pt x="1109" y="1"/>
                    </a:moveTo>
                    <a:lnTo>
                      <a:pt x="0" y="186"/>
                    </a:lnTo>
                    <a:lnTo>
                      <a:pt x="1035" y="1332"/>
                    </a:lnTo>
                    <a:lnTo>
                      <a:pt x="2218" y="1073"/>
                    </a:lnTo>
                    <a:lnTo>
                      <a:pt x="110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7"/>
              <p:cNvSpPr/>
              <p:nvPr/>
            </p:nvSpPr>
            <p:spPr>
              <a:xfrm>
                <a:off x="7454825" y="2819802"/>
                <a:ext cx="50674" cy="27036"/>
              </a:xfrm>
              <a:custGeom>
                <a:rect b="b" l="l" r="r" t="t"/>
                <a:pathLst>
                  <a:path extrusionOk="0" h="1480" w="2774">
                    <a:moveTo>
                      <a:pt x="1738" y="1"/>
                    </a:moveTo>
                    <a:lnTo>
                      <a:pt x="1" y="334"/>
                    </a:lnTo>
                    <a:lnTo>
                      <a:pt x="1036" y="1480"/>
                    </a:lnTo>
                    <a:lnTo>
                      <a:pt x="2774" y="1110"/>
                    </a:lnTo>
                    <a:lnTo>
                      <a:pt x="17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7"/>
              <p:cNvSpPr/>
              <p:nvPr/>
            </p:nvSpPr>
            <p:spPr>
              <a:xfrm>
                <a:off x="7378521" y="2833996"/>
                <a:ext cx="51332" cy="28369"/>
              </a:xfrm>
              <a:custGeom>
                <a:rect b="b" l="l" r="r" t="t"/>
                <a:pathLst>
                  <a:path extrusionOk="0" h="1553" w="2810">
                    <a:moveTo>
                      <a:pt x="1701" y="0"/>
                    </a:moveTo>
                    <a:lnTo>
                      <a:pt x="0" y="333"/>
                    </a:lnTo>
                    <a:lnTo>
                      <a:pt x="1109" y="1553"/>
                    </a:lnTo>
                    <a:lnTo>
                      <a:pt x="2810" y="1220"/>
                    </a:lnTo>
                    <a:lnTo>
                      <a:pt x="17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7"/>
              <p:cNvSpPr/>
              <p:nvPr/>
            </p:nvSpPr>
            <p:spPr>
              <a:xfrm>
                <a:off x="7463611" y="2780636"/>
                <a:ext cx="54054" cy="28388"/>
              </a:xfrm>
              <a:custGeom>
                <a:rect b="b" l="l" r="r" t="t"/>
                <a:pathLst>
                  <a:path extrusionOk="0" h="1554" w="2959">
                    <a:moveTo>
                      <a:pt x="1701" y="0"/>
                    </a:moveTo>
                    <a:lnTo>
                      <a:pt x="0" y="296"/>
                    </a:lnTo>
                    <a:lnTo>
                      <a:pt x="1146" y="1553"/>
                    </a:lnTo>
                    <a:lnTo>
                      <a:pt x="2958" y="1221"/>
                    </a:lnTo>
                    <a:lnTo>
                      <a:pt x="17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7"/>
              <p:cNvSpPr/>
              <p:nvPr/>
            </p:nvSpPr>
            <p:spPr>
              <a:xfrm>
                <a:off x="6917925" y="2873837"/>
                <a:ext cx="68905" cy="37832"/>
              </a:xfrm>
              <a:custGeom>
                <a:rect b="b" l="l" r="r" t="t"/>
                <a:pathLst>
                  <a:path extrusionOk="0" h="2071" w="3772">
                    <a:moveTo>
                      <a:pt x="2292" y="0"/>
                    </a:moveTo>
                    <a:lnTo>
                      <a:pt x="0" y="407"/>
                    </a:lnTo>
                    <a:lnTo>
                      <a:pt x="1516" y="2071"/>
                    </a:lnTo>
                    <a:lnTo>
                      <a:pt x="3771" y="1664"/>
                    </a:lnTo>
                    <a:lnTo>
                      <a:pt x="22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7"/>
              <p:cNvSpPr/>
              <p:nvPr/>
            </p:nvSpPr>
            <p:spPr>
              <a:xfrm>
                <a:off x="6953711" y="2910975"/>
                <a:ext cx="66877" cy="37850"/>
              </a:xfrm>
              <a:custGeom>
                <a:rect b="b" l="l" r="r" t="t"/>
                <a:pathLst>
                  <a:path extrusionOk="0" h="2072" w="3661">
                    <a:moveTo>
                      <a:pt x="2182" y="1"/>
                    </a:moveTo>
                    <a:lnTo>
                      <a:pt x="1" y="408"/>
                    </a:lnTo>
                    <a:lnTo>
                      <a:pt x="1627" y="2071"/>
                    </a:lnTo>
                    <a:lnTo>
                      <a:pt x="3661" y="1628"/>
                    </a:lnTo>
                    <a:lnTo>
                      <a:pt x="218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7"/>
              <p:cNvSpPr/>
              <p:nvPr/>
            </p:nvSpPr>
            <p:spPr>
              <a:xfrm>
                <a:off x="7344069" y="2840737"/>
                <a:ext cx="49322" cy="29064"/>
              </a:xfrm>
              <a:custGeom>
                <a:rect b="b" l="l" r="r" t="t"/>
                <a:pathLst>
                  <a:path extrusionOk="0" h="1591" w="2700">
                    <a:moveTo>
                      <a:pt x="1553" y="1"/>
                    </a:moveTo>
                    <a:lnTo>
                      <a:pt x="1" y="297"/>
                    </a:lnTo>
                    <a:lnTo>
                      <a:pt x="1147" y="1591"/>
                    </a:lnTo>
                    <a:lnTo>
                      <a:pt x="2699" y="1258"/>
                    </a:lnTo>
                    <a:lnTo>
                      <a:pt x="1553" y="1"/>
                    </a:lnTo>
                    <a:close/>
                  </a:path>
                </a:pathLst>
              </a:custGeom>
              <a:solidFill>
                <a:srgbClr val="FFA2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7"/>
              <p:cNvSpPr/>
              <p:nvPr/>
            </p:nvSpPr>
            <p:spPr>
              <a:xfrm>
                <a:off x="6892259" y="2844792"/>
                <a:ext cx="60794" cy="28388"/>
              </a:xfrm>
              <a:custGeom>
                <a:rect b="b" l="l" r="r" t="t"/>
                <a:pathLst>
                  <a:path extrusionOk="0" h="1554" w="3328">
                    <a:moveTo>
                      <a:pt x="2255" y="1"/>
                    </a:moveTo>
                    <a:lnTo>
                      <a:pt x="0" y="370"/>
                    </a:lnTo>
                    <a:lnTo>
                      <a:pt x="1220" y="1553"/>
                    </a:lnTo>
                    <a:lnTo>
                      <a:pt x="3328" y="1221"/>
                    </a:lnTo>
                    <a:lnTo>
                      <a:pt x="22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7"/>
              <p:cNvSpPr/>
              <p:nvPr/>
            </p:nvSpPr>
            <p:spPr>
              <a:xfrm>
                <a:off x="7442677" y="2759026"/>
                <a:ext cx="46619" cy="20953"/>
              </a:xfrm>
              <a:custGeom>
                <a:rect b="b" l="l" r="r" t="t"/>
                <a:pathLst>
                  <a:path extrusionOk="0" h="1147" w="2552">
                    <a:moveTo>
                      <a:pt x="1516" y="0"/>
                    </a:moveTo>
                    <a:lnTo>
                      <a:pt x="0" y="222"/>
                    </a:lnTo>
                    <a:lnTo>
                      <a:pt x="851" y="1147"/>
                    </a:lnTo>
                    <a:lnTo>
                      <a:pt x="2551" y="851"/>
                    </a:lnTo>
                    <a:lnTo>
                      <a:pt x="15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7"/>
              <p:cNvSpPr/>
              <p:nvPr/>
            </p:nvSpPr>
            <p:spPr>
              <a:xfrm>
                <a:off x="6940211" y="2837375"/>
                <a:ext cx="62146" cy="28369"/>
              </a:xfrm>
              <a:custGeom>
                <a:rect b="b" l="l" r="r" t="t"/>
                <a:pathLst>
                  <a:path extrusionOk="0" h="1553" w="3402">
                    <a:moveTo>
                      <a:pt x="2329" y="0"/>
                    </a:moveTo>
                    <a:lnTo>
                      <a:pt x="0" y="370"/>
                    </a:lnTo>
                    <a:lnTo>
                      <a:pt x="1072" y="1553"/>
                    </a:lnTo>
                    <a:lnTo>
                      <a:pt x="3401" y="1146"/>
                    </a:lnTo>
                    <a:lnTo>
                      <a:pt x="23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7"/>
              <p:cNvSpPr/>
              <p:nvPr/>
            </p:nvSpPr>
            <p:spPr>
              <a:xfrm>
                <a:off x="6990173" y="2829265"/>
                <a:ext cx="60137" cy="27712"/>
              </a:xfrm>
              <a:custGeom>
                <a:rect b="b" l="l" r="r" t="t"/>
                <a:pathLst>
                  <a:path extrusionOk="0" h="1517" w="3292">
                    <a:moveTo>
                      <a:pt x="2256" y="0"/>
                    </a:moveTo>
                    <a:lnTo>
                      <a:pt x="1" y="370"/>
                    </a:lnTo>
                    <a:lnTo>
                      <a:pt x="1036" y="1516"/>
                    </a:lnTo>
                    <a:lnTo>
                      <a:pt x="3291" y="1146"/>
                    </a:lnTo>
                    <a:lnTo>
                      <a:pt x="2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7"/>
              <p:cNvSpPr/>
              <p:nvPr/>
            </p:nvSpPr>
            <p:spPr>
              <a:xfrm>
                <a:off x="6965877" y="2865051"/>
                <a:ext cx="69581" cy="37850"/>
              </a:xfrm>
              <a:custGeom>
                <a:rect b="b" l="l" r="r" t="t"/>
                <a:pathLst>
                  <a:path extrusionOk="0" h="2072" w="3809">
                    <a:moveTo>
                      <a:pt x="2329" y="1"/>
                    </a:moveTo>
                    <a:lnTo>
                      <a:pt x="0" y="408"/>
                    </a:lnTo>
                    <a:lnTo>
                      <a:pt x="1516" y="2071"/>
                    </a:lnTo>
                    <a:lnTo>
                      <a:pt x="3808" y="1628"/>
                    </a:lnTo>
                    <a:lnTo>
                      <a:pt x="23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7"/>
              <p:cNvSpPr/>
              <p:nvPr/>
            </p:nvSpPr>
            <p:spPr>
              <a:xfrm>
                <a:off x="7075281" y="2816423"/>
                <a:ext cx="55387" cy="26360"/>
              </a:xfrm>
              <a:custGeom>
                <a:rect b="b" l="l" r="r" t="t"/>
                <a:pathLst>
                  <a:path extrusionOk="0" h="1443" w="3032">
                    <a:moveTo>
                      <a:pt x="2034" y="1"/>
                    </a:moveTo>
                    <a:lnTo>
                      <a:pt x="0" y="334"/>
                    </a:lnTo>
                    <a:lnTo>
                      <a:pt x="1035" y="1443"/>
                    </a:lnTo>
                    <a:lnTo>
                      <a:pt x="3032" y="1110"/>
                    </a:lnTo>
                    <a:lnTo>
                      <a:pt x="20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7"/>
              <p:cNvSpPr/>
              <p:nvPr/>
            </p:nvSpPr>
            <p:spPr>
              <a:xfrm>
                <a:off x="7038125" y="2823182"/>
                <a:ext cx="49322" cy="25684"/>
              </a:xfrm>
              <a:custGeom>
                <a:rect b="b" l="l" r="r" t="t"/>
                <a:pathLst>
                  <a:path extrusionOk="0" h="1406" w="2700">
                    <a:moveTo>
                      <a:pt x="1702" y="1"/>
                    </a:moveTo>
                    <a:lnTo>
                      <a:pt x="1" y="296"/>
                    </a:lnTo>
                    <a:lnTo>
                      <a:pt x="1036" y="1406"/>
                    </a:lnTo>
                    <a:lnTo>
                      <a:pt x="2700" y="1110"/>
                    </a:lnTo>
                    <a:lnTo>
                      <a:pt x="17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7"/>
              <p:cNvSpPr/>
              <p:nvPr/>
            </p:nvSpPr>
            <p:spPr>
              <a:xfrm>
                <a:off x="6999635" y="2901531"/>
                <a:ext cx="68905" cy="37832"/>
              </a:xfrm>
              <a:custGeom>
                <a:rect b="b" l="l" r="r" t="t"/>
                <a:pathLst>
                  <a:path extrusionOk="0" h="2071" w="3772">
                    <a:moveTo>
                      <a:pt x="2330" y="0"/>
                    </a:moveTo>
                    <a:lnTo>
                      <a:pt x="1" y="444"/>
                    </a:lnTo>
                    <a:lnTo>
                      <a:pt x="1479" y="2071"/>
                    </a:lnTo>
                    <a:lnTo>
                      <a:pt x="3772" y="1590"/>
                    </a:lnTo>
                    <a:lnTo>
                      <a:pt x="23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7"/>
              <p:cNvSpPr/>
              <p:nvPr/>
            </p:nvSpPr>
            <p:spPr>
              <a:xfrm>
                <a:off x="7302876" y="2847496"/>
                <a:ext cx="56063" cy="30415"/>
              </a:xfrm>
              <a:custGeom>
                <a:rect b="b" l="l" r="r" t="t"/>
                <a:pathLst>
                  <a:path extrusionOk="0" h="1665" w="3069">
                    <a:moveTo>
                      <a:pt x="1886" y="1"/>
                    </a:moveTo>
                    <a:lnTo>
                      <a:pt x="0" y="333"/>
                    </a:lnTo>
                    <a:lnTo>
                      <a:pt x="1220" y="1664"/>
                    </a:lnTo>
                    <a:lnTo>
                      <a:pt x="3069" y="1258"/>
                    </a:lnTo>
                    <a:lnTo>
                      <a:pt x="18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7"/>
              <p:cNvSpPr/>
              <p:nvPr/>
            </p:nvSpPr>
            <p:spPr>
              <a:xfrm>
                <a:off x="7095540" y="2854930"/>
                <a:ext cx="223558" cy="64850"/>
              </a:xfrm>
              <a:custGeom>
                <a:rect b="b" l="l" r="r" t="t"/>
                <a:pathLst>
                  <a:path extrusionOk="0" h="3550" w="12238">
                    <a:moveTo>
                      <a:pt x="11018" y="0"/>
                    </a:moveTo>
                    <a:lnTo>
                      <a:pt x="0" y="2034"/>
                    </a:lnTo>
                    <a:lnTo>
                      <a:pt x="1405" y="3549"/>
                    </a:lnTo>
                    <a:lnTo>
                      <a:pt x="12238" y="1331"/>
                    </a:lnTo>
                    <a:lnTo>
                      <a:pt x="110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7"/>
              <p:cNvSpPr/>
              <p:nvPr/>
            </p:nvSpPr>
            <p:spPr>
              <a:xfrm>
                <a:off x="7048263" y="2893420"/>
                <a:ext cx="66877" cy="36498"/>
              </a:xfrm>
              <a:custGeom>
                <a:rect b="b" l="l" r="r" t="t"/>
                <a:pathLst>
                  <a:path extrusionOk="0" h="1998" w="3661">
                    <a:moveTo>
                      <a:pt x="2256" y="1"/>
                    </a:moveTo>
                    <a:lnTo>
                      <a:pt x="0" y="407"/>
                    </a:lnTo>
                    <a:lnTo>
                      <a:pt x="1442" y="1997"/>
                    </a:lnTo>
                    <a:lnTo>
                      <a:pt x="3661" y="1516"/>
                    </a:lnTo>
                    <a:lnTo>
                      <a:pt x="22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7"/>
              <p:cNvSpPr/>
              <p:nvPr/>
            </p:nvSpPr>
            <p:spPr>
              <a:xfrm>
                <a:off x="7344069" y="2840737"/>
                <a:ext cx="49322" cy="29064"/>
              </a:xfrm>
              <a:custGeom>
                <a:rect b="b" l="l" r="r" t="t"/>
                <a:pathLst>
                  <a:path extrusionOk="0" h="1591" w="2700">
                    <a:moveTo>
                      <a:pt x="1553" y="1"/>
                    </a:moveTo>
                    <a:lnTo>
                      <a:pt x="1" y="297"/>
                    </a:lnTo>
                    <a:lnTo>
                      <a:pt x="1147" y="1591"/>
                    </a:lnTo>
                    <a:lnTo>
                      <a:pt x="2699" y="1258"/>
                    </a:lnTo>
                    <a:lnTo>
                      <a:pt x="15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7"/>
              <p:cNvSpPr/>
              <p:nvPr/>
            </p:nvSpPr>
            <p:spPr>
              <a:xfrm>
                <a:off x="7912042" y="1891082"/>
                <a:ext cx="224252" cy="381024"/>
              </a:xfrm>
              <a:custGeom>
                <a:rect b="b" l="l" r="r" t="t"/>
                <a:pathLst>
                  <a:path extrusionOk="0" h="20858" w="12276">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7"/>
              <p:cNvSpPr/>
              <p:nvPr/>
            </p:nvSpPr>
            <p:spPr>
              <a:xfrm>
                <a:off x="7951226" y="2030883"/>
                <a:ext cx="145208" cy="74257"/>
              </a:xfrm>
              <a:custGeom>
                <a:rect b="b" l="l" r="r" t="t"/>
                <a:pathLst>
                  <a:path extrusionOk="0" h="4065" w="7949">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7"/>
              <p:cNvSpPr/>
              <p:nvPr/>
            </p:nvSpPr>
            <p:spPr>
              <a:xfrm>
                <a:off x="7971484" y="1942268"/>
                <a:ext cx="137116" cy="119798"/>
              </a:xfrm>
              <a:custGeom>
                <a:rect b="b" l="l" r="r" t="t"/>
                <a:pathLst>
                  <a:path extrusionOk="0" h="6558" w="7506">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7"/>
              <p:cNvSpPr/>
              <p:nvPr/>
            </p:nvSpPr>
            <p:spPr>
              <a:xfrm>
                <a:off x="8045103" y="1899960"/>
                <a:ext cx="40536" cy="55405"/>
              </a:xfrm>
              <a:custGeom>
                <a:rect b="b" l="l" r="r" t="t"/>
                <a:pathLst>
                  <a:path extrusionOk="0" h="3033" w="2219">
                    <a:moveTo>
                      <a:pt x="813" y="1"/>
                    </a:moveTo>
                    <a:lnTo>
                      <a:pt x="0" y="2626"/>
                    </a:lnTo>
                    <a:lnTo>
                      <a:pt x="1442" y="3032"/>
                    </a:lnTo>
                    <a:lnTo>
                      <a:pt x="2218" y="407"/>
                    </a:lnTo>
                    <a:lnTo>
                      <a:pt x="813" y="1"/>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7"/>
              <p:cNvSpPr/>
              <p:nvPr/>
            </p:nvSpPr>
            <p:spPr>
              <a:xfrm>
                <a:off x="8085620" y="2077575"/>
                <a:ext cx="27712" cy="25008"/>
              </a:xfrm>
              <a:custGeom>
                <a:rect b="b" l="l" r="r" t="t"/>
                <a:pathLst>
                  <a:path extrusionOk="0" h="1369" w="1517">
                    <a:moveTo>
                      <a:pt x="296" y="1"/>
                    </a:moveTo>
                    <a:lnTo>
                      <a:pt x="0" y="999"/>
                    </a:lnTo>
                    <a:lnTo>
                      <a:pt x="1220" y="1369"/>
                    </a:lnTo>
                    <a:lnTo>
                      <a:pt x="1516" y="371"/>
                    </a:lnTo>
                    <a:lnTo>
                      <a:pt x="296" y="1"/>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7"/>
              <p:cNvSpPr/>
              <p:nvPr/>
            </p:nvSpPr>
            <p:spPr>
              <a:xfrm>
                <a:off x="8102499" y="2080863"/>
                <a:ext cx="22305" cy="30178"/>
              </a:xfrm>
              <a:custGeom>
                <a:rect b="b" l="l" r="r" t="t"/>
                <a:pathLst>
                  <a:path extrusionOk="0" h="1652" w="1221">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7"/>
              <p:cNvSpPr/>
              <p:nvPr/>
            </p:nvSpPr>
            <p:spPr>
              <a:xfrm>
                <a:off x="8061982" y="1924274"/>
                <a:ext cx="75664" cy="163458"/>
              </a:xfrm>
              <a:custGeom>
                <a:rect b="b" l="l" r="r" t="t"/>
                <a:pathLst>
                  <a:path extrusionOk="0" h="8948" w="4142">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7"/>
              <p:cNvSpPr/>
              <p:nvPr/>
            </p:nvSpPr>
            <p:spPr>
              <a:xfrm>
                <a:off x="7930291" y="2031651"/>
                <a:ext cx="31749" cy="25684"/>
              </a:xfrm>
              <a:custGeom>
                <a:rect b="b" l="l" r="r" t="t"/>
                <a:pathLst>
                  <a:path extrusionOk="0" h="1406" w="1738">
                    <a:moveTo>
                      <a:pt x="333" y="1"/>
                    </a:moveTo>
                    <a:lnTo>
                      <a:pt x="0" y="999"/>
                    </a:lnTo>
                    <a:lnTo>
                      <a:pt x="1442" y="1406"/>
                    </a:lnTo>
                    <a:lnTo>
                      <a:pt x="1738" y="408"/>
                    </a:lnTo>
                    <a:lnTo>
                      <a:pt x="333" y="1"/>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7"/>
              <p:cNvSpPr/>
              <p:nvPr/>
            </p:nvSpPr>
            <p:spPr>
              <a:xfrm>
                <a:off x="7918125" y="2027193"/>
                <a:ext cx="24332" cy="30141"/>
              </a:xfrm>
              <a:custGeom>
                <a:rect b="b" l="l" r="r" t="t"/>
                <a:pathLst>
                  <a:path extrusionOk="0" h="1650" w="1332">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7"/>
              <p:cNvSpPr/>
              <p:nvPr/>
            </p:nvSpPr>
            <p:spPr>
              <a:xfrm>
                <a:off x="7938384" y="1916091"/>
                <a:ext cx="129699" cy="122337"/>
              </a:xfrm>
              <a:custGeom>
                <a:rect b="b" l="l" r="r" t="t"/>
                <a:pathLst>
                  <a:path extrusionOk="0" h="6697" w="710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7"/>
              <p:cNvSpPr/>
              <p:nvPr/>
            </p:nvSpPr>
            <p:spPr>
              <a:xfrm>
                <a:off x="8052519" y="1891429"/>
                <a:ext cx="41887" cy="20460"/>
              </a:xfrm>
              <a:custGeom>
                <a:rect b="b" l="l" r="r" t="t"/>
                <a:pathLst>
                  <a:path extrusionOk="0" h="1120" w="2293">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7"/>
              <p:cNvSpPr/>
              <p:nvPr/>
            </p:nvSpPr>
            <p:spPr>
              <a:xfrm>
                <a:off x="7911366" y="2065427"/>
                <a:ext cx="168189" cy="206678"/>
              </a:xfrm>
              <a:custGeom>
                <a:rect b="b" l="l" r="r" t="t"/>
                <a:pathLst>
                  <a:path extrusionOk="0" h="11314" w="9207">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7"/>
              <p:cNvSpPr/>
              <p:nvPr/>
            </p:nvSpPr>
            <p:spPr>
              <a:xfrm>
                <a:off x="8045103" y="1754734"/>
                <a:ext cx="74604" cy="62548"/>
              </a:xfrm>
              <a:custGeom>
                <a:rect b="b" l="l" r="r" t="t"/>
                <a:pathLst>
                  <a:path extrusionOk="0" h="3424" w="4084">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7"/>
              <p:cNvSpPr/>
              <p:nvPr/>
            </p:nvSpPr>
            <p:spPr>
              <a:xfrm>
                <a:off x="8045778" y="1794612"/>
                <a:ext cx="55387" cy="160754"/>
              </a:xfrm>
              <a:custGeom>
                <a:rect b="b" l="l" r="r" t="t"/>
                <a:pathLst>
                  <a:path extrusionOk="0" h="8800" w="3032">
                    <a:moveTo>
                      <a:pt x="1997" y="0"/>
                    </a:moveTo>
                    <a:lnTo>
                      <a:pt x="0" y="8356"/>
                    </a:lnTo>
                    <a:lnTo>
                      <a:pt x="1405" y="8799"/>
                    </a:lnTo>
                    <a:lnTo>
                      <a:pt x="3032" y="148"/>
                    </a:lnTo>
                    <a:lnTo>
                      <a:pt x="19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7"/>
              <p:cNvSpPr/>
              <p:nvPr/>
            </p:nvSpPr>
            <p:spPr>
              <a:xfrm>
                <a:off x="7699993" y="1390169"/>
                <a:ext cx="93310" cy="77893"/>
              </a:xfrm>
              <a:custGeom>
                <a:rect b="b" l="l" r="r" t="t"/>
                <a:pathLst>
                  <a:path extrusionOk="0" h="4264" w="5108">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7"/>
              <p:cNvSpPr/>
              <p:nvPr/>
            </p:nvSpPr>
            <p:spPr>
              <a:xfrm>
                <a:off x="7765500" y="1421133"/>
                <a:ext cx="333638" cy="353239"/>
              </a:xfrm>
              <a:custGeom>
                <a:rect b="b" l="l" r="r" t="t"/>
                <a:pathLst>
                  <a:path extrusionOk="0" h="19337" w="18264">
                    <a:moveTo>
                      <a:pt x="629" y="0"/>
                    </a:moveTo>
                    <a:lnTo>
                      <a:pt x="0" y="555"/>
                    </a:lnTo>
                    <a:lnTo>
                      <a:pt x="17635" y="19336"/>
                    </a:lnTo>
                    <a:lnTo>
                      <a:pt x="18264" y="18745"/>
                    </a:lnTo>
                    <a:lnTo>
                      <a:pt x="6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7"/>
              <p:cNvSpPr/>
              <p:nvPr/>
            </p:nvSpPr>
            <p:spPr>
              <a:xfrm>
                <a:off x="7749955" y="1440039"/>
                <a:ext cx="334332" cy="353239"/>
              </a:xfrm>
              <a:custGeom>
                <a:rect b="b" l="l" r="r" t="t"/>
                <a:pathLst>
                  <a:path extrusionOk="0" h="19337" w="18302">
                    <a:moveTo>
                      <a:pt x="629" y="1"/>
                    </a:moveTo>
                    <a:lnTo>
                      <a:pt x="1" y="592"/>
                    </a:lnTo>
                    <a:lnTo>
                      <a:pt x="17673" y="19336"/>
                    </a:lnTo>
                    <a:lnTo>
                      <a:pt x="18301" y="18745"/>
                    </a:lnTo>
                    <a:lnTo>
                      <a:pt x="6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7"/>
              <p:cNvSpPr/>
              <p:nvPr/>
            </p:nvSpPr>
            <p:spPr>
              <a:xfrm>
                <a:off x="7335958" y="1433956"/>
                <a:ext cx="405246" cy="174948"/>
              </a:xfrm>
              <a:custGeom>
                <a:rect b="b" l="l" r="r" t="t"/>
                <a:pathLst>
                  <a:path extrusionOk="0" h="9577" w="22184">
                    <a:moveTo>
                      <a:pt x="21851" y="1"/>
                    </a:moveTo>
                    <a:lnTo>
                      <a:pt x="149" y="8504"/>
                    </a:lnTo>
                    <a:lnTo>
                      <a:pt x="1" y="9576"/>
                    </a:lnTo>
                    <a:lnTo>
                      <a:pt x="22183" y="777"/>
                    </a:lnTo>
                    <a:lnTo>
                      <a:pt x="21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7"/>
              <p:cNvSpPr/>
              <p:nvPr/>
            </p:nvSpPr>
            <p:spPr>
              <a:xfrm>
                <a:off x="7341365" y="1413698"/>
                <a:ext cx="390376" cy="156023"/>
              </a:xfrm>
              <a:custGeom>
                <a:rect b="b" l="l" r="r" t="t"/>
                <a:pathLst>
                  <a:path extrusionOk="0" h="8541" w="21370">
                    <a:moveTo>
                      <a:pt x="21037" y="1"/>
                    </a:moveTo>
                    <a:lnTo>
                      <a:pt x="149" y="7469"/>
                    </a:lnTo>
                    <a:lnTo>
                      <a:pt x="1" y="8541"/>
                    </a:lnTo>
                    <a:lnTo>
                      <a:pt x="21370" y="777"/>
                    </a:lnTo>
                    <a:lnTo>
                      <a:pt x="210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7"/>
              <p:cNvSpPr/>
              <p:nvPr/>
            </p:nvSpPr>
            <p:spPr>
              <a:xfrm>
                <a:off x="7723631" y="1408291"/>
                <a:ext cx="49962" cy="42052"/>
              </a:xfrm>
              <a:custGeom>
                <a:rect b="b" l="l" r="r" t="t"/>
                <a:pathLst>
                  <a:path extrusionOk="0" h="2302" w="2735">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7"/>
              <p:cNvSpPr/>
              <p:nvPr/>
            </p:nvSpPr>
            <p:spPr>
              <a:xfrm>
                <a:off x="8063333" y="1769055"/>
                <a:ext cx="40700" cy="33850"/>
              </a:xfrm>
              <a:custGeom>
                <a:rect b="b" l="l" r="r" t="t"/>
                <a:pathLst>
                  <a:path extrusionOk="0" h="1853" w="2228">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7"/>
              <p:cNvSpPr/>
              <p:nvPr/>
            </p:nvSpPr>
            <p:spPr>
              <a:xfrm>
                <a:off x="7242776" y="1533240"/>
                <a:ext cx="117515" cy="124292"/>
              </a:xfrm>
              <a:custGeom>
                <a:rect b="b" l="l" r="r" t="t"/>
                <a:pathLst>
                  <a:path extrusionOk="0" h="6804" w="6433">
                    <a:moveTo>
                      <a:pt x="444" y="1"/>
                    </a:moveTo>
                    <a:lnTo>
                      <a:pt x="0" y="4030"/>
                    </a:lnTo>
                    <a:lnTo>
                      <a:pt x="1331" y="6803"/>
                    </a:lnTo>
                    <a:lnTo>
                      <a:pt x="6433" y="3809"/>
                    </a:lnTo>
                    <a:lnTo>
                      <a:pt x="5620" y="370"/>
                    </a:lnTo>
                    <a:lnTo>
                      <a:pt x="444" y="1"/>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7"/>
              <p:cNvSpPr/>
              <p:nvPr/>
            </p:nvSpPr>
            <p:spPr>
              <a:xfrm>
                <a:off x="6135856" y="785625"/>
                <a:ext cx="1416243" cy="1133937"/>
              </a:xfrm>
              <a:custGeom>
                <a:rect b="b" l="l" r="r" t="t"/>
                <a:pathLst>
                  <a:path extrusionOk="0" h="62074" w="77528">
                    <a:moveTo>
                      <a:pt x="407" y="0"/>
                    </a:moveTo>
                    <a:lnTo>
                      <a:pt x="0" y="62074"/>
                    </a:lnTo>
                    <a:lnTo>
                      <a:pt x="72684" y="61519"/>
                    </a:lnTo>
                    <a:lnTo>
                      <a:pt x="77528" y="5804"/>
                    </a:lnTo>
                    <a:lnTo>
                      <a:pt x="4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7"/>
              <p:cNvSpPr/>
              <p:nvPr/>
            </p:nvSpPr>
            <p:spPr>
              <a:xfrm>
                <a:off x="6194605" y="835586"/>
                <a:ext cx="1302107" cy="1042782"/>
              </a:xfrm>
              <a:custGeom>
                <a:rect b="b" l="l" r="r" t="t"/>
                <a:pathLst>
                  <a:path extrusionOk="0" h="57084" w="71280">
                    <a:moveTo>
                      <a:pt x="370" y="1"/>
                    </a:moveTo>
                    <a:lnTo>
                      <a:pt x="1" y="57084"/>
                    </a:lnTo>
                    <a:lnTo>
                      <a:pt x="66807" y="56566"/>
                    </a:lnTo>
                    <a:lnTo>
                      <a:pt x="71280" y="5325"/>
                    </a:lnTo>
                    <a:lnTo>
                      <a:pt x="3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7"/>
              <p:cNvSpPr/>
              <p:nvPr/>
            </p:nvSpPr>
            <p:spPr>
              <a:xfrm>
                <a:off x="6194605" y="835586"/>
                <a:ext cx="212086" cy="1043458"/>
              </a:xfrm>
              <a:custGeom>
                <a:rect b="b" l="l" r="r" t="t"/>
                <a:pathLst>
                  <a:path extrusionOk="0" h="57121" w="11610">
                    <a:moveTo>
                      <a:pt x="370" y="1"/>
                    </a:moveTo>
                    <a:lnTo>
                      <a:pt x="1" y="57084"/>
                    </a:lnTo>
                    <a:lnTo>
                      <a:pt x="10131" y="57121"/>
                    </a:lnTo>
                    <a:lnTo>
                      <a:pt x="11609" y="851"/>
                    </a:lnTo>
                    <a:lnTo>
                      <a:pt x="370" y="1"/>
                    </a:lnTo>
                    <a:close/>
                  </a:path>
                </a:pathLst>
              </a:custGeom>
              <a:solidFill>
                <a:srgbClr val="370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7"/>
              <p:cNvSpPr/>
              <p:nvPr/>
            </p:nvSpPr>
            <p:spPr>
              <a:xfrm>
                <a:off x="6223175" y="1070616"/>
                <a:ext cx="98425" cy="84323"/>
              </a:xfrm>
              <a:custGeom>
                <a:rect b="b" l="l" r="r" t="t"/>
                <a:pathLst>
                  <a:path extrusionOk="0" h="4616" w="5388">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7"/>
              <p:cNvSpPr/>
              <p:nvPr/>
            </p:nvSpPr>
            <p:spPr>
              <a:xfrm>
                <a:off x="6222499" y="1204334"/>
                <a:ext cx="98425" cy="84323"/>
              </a:xfrm>
              <a:custGeom>
                <a:rect b="b" l="l" r="r" t="t"/>
                <a:pathLst>
                  <a:path extrusionOk="0" h="4616" w="5388">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7"/>
              <p:cNvSpPr/>
              <p:nvPr/>
            </p:nvSpPr>
            <p:spPr>
              <a:xfrm>
                <a:off x="6221823" y="1338052"/>
                <a:ext cx="98425" cy="84323"/>
              </a:xfrm>
              <a:custGeom>
                <a:rect b="b" l="l" r="r" t="t"/>
                <a:pathLst>
                  <a:path extrusionOk="0" h="4616" w="5388">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7"/>
              <p:cNvSpPr/>
              <p:nvPr/>
            </p:nvSpPr>
            <p:spPr>
              <a:xfrm>
                <a:off x="6220271" y="1471112"/>
                <a:ext cx="99302" cy="84688"/>
              </a:xfrm>
              <a:custGeom>
                <a:rect b="b" l="l" r="r" t="t"/>
                <a:pathLst>
                  <a:path extrusionOk="0" h="4636" w="5436">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7"/>
              <p:cNvSpPr/>
              <p:nvPr/>
            </p:nvSpPr>
            <p:spPr>
              <a:xfrm>
                <a:off x="6219595" y="1604831"/>
                <a:ext cx="99302" cy="84999"/>
              </a:xfrm>
              <a:custGeom>
                <a:rect b="b" l="l" r="r" t="t"/>
                <a:pathLst>
                  <a:path extrusionOk="0" h="4653" w="5436">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7"/>
              <p:cNvSpPr/>
              <p:nvPr/>
            </p:nvSpPr>
            <p:spPr>
              <a:xfrm>
                <a:off x="6218919" y="1738549"/>
                <a:ext cx="98626" cy="84999"/>
              </a:xfrm>
              <a:custGeom>
                <a:rect b="b" l="l" r="r" t="t"/>
                <a:pathLst>
                  <a:path extrusionOk="0" h="4653" w="5399">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7"/>
              <p:cNvSpPr/>
              <p:nvPr/>
            </p:nvSpPr>
            <p:spPr>
              <a:xfrm>
                <a:off x="6218919" y="893001"/>
                <a:ext cx="123616" cy="122940"/>
              </a:xfrm>
              <a:custGeom>
                <a:rect b="b" l="l" r="r" t="t"/>
                <a:pathLst>
                  <a:path extrusionOk="0" h="6730" w="6767">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7"/>
              <p:cNvSpPr/>
              <p:nvPr/>
            </p:nvSpPr>
            <p:spPr>
              <a:xfrm>
                <a:off x="6758541" y="1545406"/>
                <a:ext cx="401173" cy="37156"/>
              </a:xfrm>
              <a:custGeom>
                <a:rect b="b" l="l" r="r" t="t"/>
                <a:pathLst>
                  <a:path extrusionOk="0" h="2034" w="21961">
                    <a:moveTo>
                      <a:pt x="0" y="0"/>
                    </a:moveTo>
                    <a:lnTo>
                      <a:pt x="0" y="1664"/>
                    </a:lnTo>
                    <a:lnTo>
                      <a:pt x="21924" y="2033"/>
                    </a:lnTo>
                    <a:lnTo>
                      <a:pt x="21961" y="37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7"/>
              <p:cNvSpPr/>
              <p:nvPr/>
            </p:nvSpPr>
            <p:spPr>
              <a:xfrm>
                <a:off x="6755161" y="1631848"/>
                <a:ext cx="401848" cy="37156"/>
              </a:xfrm>
              <a:custGeom>
                <a:rect b="b" l="l" r="r" t="t"/>
                <a:pathLst>
                  <a:path extrusionOk="0" h="2034" w="21998">
                    <a:moveTo>
                      <a:pt x="37" y="0"/>
                    </a:moveTo>
                    <a:lnTo>
                      <a:pt x="0" y="1664"/>
                    </a:lnTo>
                    <a:lnTo>
                      <a:pt x="21961" y="2034"/>
                    </a:lnTo>
                    <a:lnTo>
                      <a:pt x="21998" y="370"/>
                    </a:lnTo>
                    <a:lnTo>
                      <a:pt x="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7"/>
              <p:cNvSpPr/>
              <p:nvPr/>
            </p:nvSpPr>
            <p:spPr>
              <a:xfrm>
                <a:off x="6755161" y="1719642"/>
                <a:ext cx="401173" cy="37156"/>
              </a:xfrm>
              <a:custGeom>
                <a:rect b="b" l="l" r="r" t="t"/>
                <a:pathLst>
                  <a:path extrusionOk="0" h="2034" w="21961">
                    <a:moveTo>
                      <a:pt x="37" y="0"/>
                    </a:moveTo>
                    <a:lnTo>
                      <a:pt x="0" y="1664"/>
                    </a:lnTo>
                    <a:lnTo>
                      <a:pt x="21961" y="2034"/>
                    </a:lnTo>
                    <a:lnTo>
                      <a:pt x="21961" y="370"/>
                    </a:lnTo>
                    <a:lnTo>
                      <a:pt x="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7"/>
              <p:cNvSpPr/>
              <p:nvPr/>
            </p:nvSpPr>
            <p:spPr>
              <a:xfrm>
                <a:off x="6379655" y="851132"/>
                <a:ext cx="364035" cy="1029940"/>
              </a:xfrm>
              <a:custGeom>
                <a:rect b="b" l="l" r="r" t="t"/>
                <a:pathLst>
                  <a:path extrusionOk="0" h="56381" w="19928">
                    <a:moveTo>
                      <a:pt x="1479" y="0"/>
                    </a:moveTo>
                    <a:lnTo>
                      <a:pt x="1" y="56270"/>
                    </a:lnTo>
                    <a:lnTo>
                      <a:pt x="17229" y="56381"/>
                    </a:lnTo>
                    <a:lnTo>
                      <a:pt x="19928" y="1405"/>
                    </a:lnTo>
                    <a:lnTo>
                      <a:pt x="1479" y="0"/>
                    </a:lnTo>
                    <a:close/>
                  </a:path>
                </a:pathLst>
              </a:custGeom>
              <a:solidFill>
                <a:srgbClr val="370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7"/>
              <p:cNvSpPr/>
              <p:nvPr/>
            </p:nvSpPr>
            <p:spPr>
              <a:xfrm>
                <a:off x="6379655" y="851132"/>
                <a:ext cx="27036" cy="1027912"/>
              </a:xfrm>
              <a:custGeom>
                <a:rect b="b" l="l" r="r" t="t"/>
                <a:pathLst>
                  <a:path extrusionOk="0" fill="none" h="56270" w="1480">
                    <a:moveTo>
                      <a:pt x="1479" y="0"/>
                    </a:moveTo>
                    <a:lnTo>
                      <a:pt x="1" y="56270"/>
                    </a:lnTo>
                  </a:path>
                </a:pathLst>
              </a:custGeom>
              <a:noFill/>
              <a:ln cap="flat" cmpd="sng" w="8325">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7"/>
              <p:cNvSpPr/>
              <p:nvPr/>
            </p:nvSpPr>
            <p:spPr>
              <a:xfrm>
                <a:off x="7204268" y="1530537"/>
                <a:ext cx="24332" cy="322166"/>
              </a:xfrm>
              <a:custGeom>
                <a:rect b="b" l="l" r="r" t="t"/>
                <a:pathLst>
                  <a:path extrusionOk="0" fill="none" h="17636" w="1332">
                    <a:moveTo>
                      <a:pt x="1332" y="1"/>
                    </a:moveTo>
                    <a:lnTo>
                      <a:pt x="1" y="17636"/>
                    </a:lnTo>
                  </a:path>
                </a:pathLst>
              </a:custGeom>
              <a:solidFill>
                <a:schemeClr val="accent3"/>
              </a:solidFill>
              <a:ln cap="flat" cmpd="sng" w="8325">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7"/>
              <p:cNvSpPr/>
              <p:nvPr/>
            </p:nvSpPr>
            <p:spPr>
              <a:xfrm>
                <a:off x="6447390" y="955786"/>
                <a:ext cx="56556" cy="48098"/>
              </a:xfrm>
              <a:custGeom>
                <a:rect b="b" l="l" r="r" t="t"/>
                <a:pathLst>
                  <a:path extrusionOk="0" h="2633" w="3096">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7"/>
              <p:cNvSpPr/>
              <p:nvPr/>
            </p:nvSpPr>
            <p:spPr>
              <a:xfrm>
                <a:off x="6444011" y="1073977"/>
                <a:ext cx="56556" cy="48062"/>
              </a:xfrm>
              <a:custGeom>
                <a:rect b="b" l="l" r="r" t="t"/>
                <a:pathLst>
                  <a:path extrusionOk="0" h="2631" w="3096">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7"/>
              <p:cNvSpPr/>
              <p:nvPr/>
            </p:nvSpPr>
            <p:spPr>
              <a:xfrm>
                <a:off x="6440631" y="1191492"/>
                <a:ext cx="56556" cy="48244"/>
              </a:xfrm>
              <a:custGeom>
                <a:rect b="b" l="l" r="r" t="t"/>
                <a:pathLst>
                  <a:path extrusionOk="0" h="2641" w="3096">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7"/>
              <p:cNvSpPr/>
              <p:nvPr/>
            </p:nvSpPr>
            <p:spPr>
              <a:xfrm>
                <a:off x="6437252" y="1309683"/>
                <a:ext cx="56556" cy="48080"/>
              </a:xfrm>
              <a:custGeom>
                <a:rect b="b" l="l" r="r" t="t"/>
                <a:pathLst>
                  <a:path extrusionOk="0" h="2632" w="3096">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7"/>
              <p:cNvSpPr/>
              <p:nvPr/>
            </p:nvSpPr>
            <p:spPr>
              <a:xfrm>
                <a:off x="6433690" y="1427216"/>
                <a:ext cx="56739" cy="48719"/>
              </a:xfrm>
              <a:custGeom>
                <a:rect b="b" l="l" r="r" t="t"/>
                <a:pathLst>
                  <a:path extrusionOk="0" h="2667" w="3106">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7"/>
              <p:cNvSpPr/>
              <p:nvPr/>
            </p:nvSpPr>
            <p:spPr>
              <a:xfrm>
                <a:off x="6430493" y="1545388"/>
                <a:ext cx="56556" cy="48080"/>
              </a:xfrm>
              <a:custGeom>
                <a:rect b="b" l="l" r="r" t="t"/>
                <a:pathLst>
                  <a:path extrusionOk="0" h="2632" w="3096">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7"/>
              <p:cNvSpPr/>
              <p:nvPr/>
            </p:nvSpPr>
            <p:spPr>
              <a:xfrm>
                <a:off x="6427132" y="1663579"/>
                <a:ext cx="56556" cy="48044"/>
              </a:xfrm>
              <a:custGeom>
                <a:rect b="b" l="l" r="r" t="t"/>
                <a:pathLst>
                  <a:path extrusionOk="0" h="2630" w="3096">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7"/>
              <p:cNvSpPr/>
              <p:nvPr/>
            </p:nvSpPr>
            <p:spPr>
              <a:xfrm>
                <a:off x="6423752" y="1781094"/>
                <a:ext cx="56556" cy="48537"/>
              </a:xfrm>
              <a:custGeom>
                <a:rect b="b" l="l" r="r" t="t"/>
                <a:pathLst>
                  <a:path extrusionOk="0" h="2657" w="3096">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7"/>
              <p:cNvSpPr/>
              <p:nvPr/>
            </p:nvSpPr>
            <p:spPr>
              <a:xfrm>
                <a:off x="6535659" y="987553"/>
                <a:ext cx="138468" cy="6083"/>
              </a:xfrm>
              <a:custGeom>
                <a:rect b="b" l="l" r="r" t="t"/>
                <a:pathLst>
                  <a:path extrusionOk="0" fill="none" h="333" w="7580">
                    <a:moveTo>
                      <a:pt x="1" y="0"/>
                    </a:moveTo>
                    <a:lnTo>
                      <a:pt x="7580" y="333"/>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7"/>
              <p:cNvSpPr/>
              <p:nvPr/>
            </p:nvSpPr>
            <p:spPr>
              <a:xfrm>
                <a:off x="6534983" y="1095606"/>
                <a:ext cx="138468" cy="6101"/>
              </a:xfrm>
              <a:custGeom>
                <a:rect b="b" l="l" r="r" t="t"/>
                <a:pathLst>
                  <a:path extrusionOk="0" fill="none" h="334" w="7580">
                    <a:moveTo>
                      <a:pt x="1" y="1"/>
                    </a:moveTo>
                    <a:lnTo>
                      <a:pt x="7580" y="333"/>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7"/>
              <p:cNvSpPr/>
              <p:nvPr/>
            </p:nvSpPr>
            <p:spPr>
              <a:xfrm>
                <a:off x="6534307" y="1212445"/>
                <a:ext cx="138468" cy="6101"/>
              </a:xfrm>
              <a:custGeom>
                <a:rect b="b" l="l" r="r" t="t"/>
                <a:pathLst>
                  <a:path extrusionOk="0" fill="none" h="334" w="7580">
                    <a:moveTo>
                      <a:pt x="1" y="0"/>
                    </a:moveTo>
                    <a:lnTo>
                      <a:pt x="7580" y="333"/>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7"/>
              <p:cNvSpPr/>
              <p:nvPr/>
            </p:nvSpPr>
            <p:spPr>
              <a:xfrm>
                <a:off x="6520808" y="1331311"/>
                <a:ext cx="138468" cy="6101"/>
              </a:xfrm>
              <a:custGeom>
                <a:rect b="b" l="l" r="r" t="t"/>
                <a:pathLst>
                  <a:path extrusionOk="0" fill="none" h="334" w="7580">
                    <a:moveTo>
                      <a:pt x="0" y="0"/>
                    </a:moveTo>
                    <a:lnTo>
                      <a:pt x="7579" y="333"/>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7"/>
              <p:cNvSpPr/>
              <p:nvPr/>
            </p:nvSpPr>
            <p:spPr>
              <a:xfrm>
                <a:off x="6520132" y="1449502"/>
                <a:ext cx="138468" cy="5407"/>
              </a:xfrm>
              <a:custGeom>
                <a:rect b="b" l="l" r="r" t="t"/>
                <a:pathLst>
                  <a:path extrusionOk="0" fill="none" h="296" w="7580">
                    <a:moveTo>
                      <a:pt x="0" y="0"/>
                    </a:moveTo>
                    <a:lnTo>
                      <a:pt x="7579" y="296"/>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7"/>
              <p:cNvSpPr/>
              <p:nvPr/>
            </p:nvSpPr>
            <p:spPr>
              <a:xfrm>
                <a:off x="6519456" y="1567693"/>
                <a:ext cx="138468" cy="5407"/>
              </a:xfrm>
              <a:custGeom>
                <a:rect b="b" l="l" r="r" t="t"/>
                <a:pathLst>
                  <a:path extrusionOk="0" fill="none" h="296" w="7580">
                    <a:moveTo>
                      <a:pt x="0" y="0"/>
                    </a:moveTo>
                    <a:lnTo>
                      <a:pt x="7579" y="296"/>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7"/>
              <p:cNvSpPr/>
              <p:nvPr/>
            </p:nvSpPr>
            <p:spPr>
              <a:xfrm>
                <a:off x="6518780" y="1687893"/>
                <a:ext cx="138468" cy="6101"/>
              </a:xfrm>
              <a:custGeom>
                <a:rect b="b" l="l" r="r" t="t"/>
                <a:pathLst>
                  <a:path extrusionOk="0" fill="none" h="334" w="7580">
                    <a:moveTo>
                      <a:pt x="1" y="1"/>
                    </a:moveTo>
                    <a:lnTo>
                      <a:pt x="7579" y="334"/>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7"/>
              <p:cNvSpPr/>
              <p:nvPr/>
            </p:nvSpPr>
            <p:spPr>
              <a:xfrm>
                <a:off x="6518104" y="1803380"/>
                <a:ext cx="138468" cy="6101"/>
              </a:xfrm>
              <a:custGeom>
                <a:rect b="b" l="l" r="r" t="t"/>
                <a:pathLst>
                  <a:path extrusionOk="0" fill="none" h="334" w="7580">
                    <a:moveTo>
                      <a:pt x="1" y="1"/>
                    </a:moveTo>
                    <a:lnTo>
                      <a:pt x="7580" y="334"/>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7"/>
              <p:cNvSpPr/>
              <p:nvPr/>
            </p:nvSpPr>
            <p:spPr>
              <a:xfrm>
                <a:off x="6718005" y="883538"/>
                <a:ext cx="777373" cy="578806"/>
              </a:xfrm>
              <a:custGeom>
                <a:rect b="b" l="l" r="r" t="t"/>
                <a:pathLst>
                  <a:path extrusionOk="0" h="31685" w="42555">
                    <a:moveTo>
                      <a:pt x="1369" y="1"/>
                    </a:moveTo>
                    <a:lnTo>
                      <a:pt x="1" y="30021"/>
                    </a:lnTo>
                    <a:lnTo>
                      <a:pt x="40225" y="31685"/>
                    </a:lnTo>
                    <a:lnTo>
                      <a:pt x="42554" y="3106"/>
                    </a:lnTo>
                    <a:lnTo>
                      <a:pt x="13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7"/>
              <p:cNvSpPr/>
              <p:nvPr/>
            </p:nvSpPr>
            <p:spPr>
              <a:xfrm>
                <a:off x="6803113" y="1225195"/>
                <a:ext cx="586898" cy="237752"/>
              </a:xfrm>
              <a:custGeom>
                <a:rect b="b" l="l" r="r" t="t"/>
                <a:pathLst>
                  <a:path extrusionOk="0" h="13015" w="32128">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7"/>
              <p:cNvSpPr/>
              <p:nvPr/>
            </p:nvSpPr>
            <p:spPr>
              <a:xfrm>
                <a:off x="7007746" y="998934"/>
                <a:ext cx="215940" cy="212195"/>
              </a:xfrm>
              <a:custGeom>
                <a:rect b="b" l="l" r="r" t="t"/>
                <a:pathLst>
                  <a:path extrusionOk="0" h="11616" w="11821">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7"/>
              <p:cNvSpPr/>
              <p:nvPr/>
            </p:nvSpPr>
            <p:spPr>
              <a:xfrm>
                <a:off x="7007746" y="948753"/>
                <a:ext cx="230682" cy="165193"/>
              </a:xfrm>
              <a:custGeom>
                <a:rect b="b" l="l" r="r" t="t"/>
                <a:pathLst>
                  <a:path extrusionOk="0" h="9043" w="12628">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7"/>
              <p:cNvSpPr/>
              <p:nvPr/>
            </p:nvSpPr>
            <p:spPr>
              <a:xfrm>
                <a:off x="6981404" y="938103"/>
                <a:ext cx="264075" cy="156169"/>
              </a:xfrm>
              <a:custGeom>
                <a:rect b="b" l="l" r="r" t="t"/>
                <a:pathLst>
                  <a:path extrusionOk="0" h="8549" w="14456">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7"/>
              <p:cNvSpPr/>
              <p:nvPr/>
            </p:nvSpPr>
            <p:spPr>
              <a:xfrm>
                <a:off x="6928374" y="1028619"/>
                <a:ext cx="106408" cy="123744"/>
              </a:xfrm>
              <a:custGeom>
                <a:rect b="b" l="l" r="r" t="t"/>
                <a:pathLst>
                  <a:path extrusionOk="0" h="6774" w="5825">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7"/>
              <p:cNvSpPr/>
              <p:nvPr/>
            </p:nvSpPr>
            <p:spPr>
              <a:xfrm>
                <a:off x="7175898" y="1057573"/>
                <a:ext cx="66877" cy="115487"/>
              </a:xfrm>
              <a:custGeom>
                <a:rect b="b" l="l" r="r" t="t"/>
                <a:pathLst>
                  <a:path extrusionOk="0" h="6322" w="3661">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7"/>
              <p:cNvSpPr/>
              <p:nvPr/>
            </p:nvSpPr>
            <p:spPr>
              <a:xfrm>
                <a:off x="7033412" y="1140379"/>
                <a:ext cx="146560" cy="155584"/>
              </a:xfrm>
              <a:custGeom>
                <a:rect b="b" l="l" r="r" t="t"/>
                <a:pathLst>
                  <a:path extrusionOk="0" h="8517" w="8023">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7"/>
              <p:cNvSpPr/>
              <p:nvPr/>
            </p:nvSpPr>
            <p:spPr>
              <a:xfrm>
                <a:off x="6759217" y="1327932"/>
                <a:ext cx="243816" cy="164133"/>
              </a:xfrm>
              <a:custGeom>
                <a:rect b="b" l="l" r="r" t="t"/>
                <a:pathLst>
                  <a:path extrusionOk="0" h="8985" w="13347">
                    <a:moveTo>
                      <a:pt x="629" y="0"/>
                    </a:moveTo>
                    <a:lnTo>
                      <a:pt x="0" y="8504"/>
                    </a:lnTo>
                    <a:lnTo>
                      <a:pt x="12977" y="8984"/>
                    </a:lnTo>
                    <a:lnTo>
                      <a:pt x="13346" y="1036"/>
                    </a:lnTo>
                    <a:lnTo>
                      <a:pt x="6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7"/>
              <p:cNvSpPr/>
              <p:nvPr/>
            </p:nvSpPr>
            <p:spPr>
              <a:xfrm>
                <a:off x="7034764" y="1346839"/>
                <a:ext cx="244492" cy="158050"/>
              </a:xfrm>
              <a:custGeom>
                <a:rect b="b" l="l" r="r" t="t"/>
                <a:pathLst>
                  <a:path extrusionOk="0" h="8652" w="13384">
                    <a:moveTo>
                      <a:pt x="259" y="1"/>
                    </a:moveTo>
                    <a:lnTo>
                      <a:pt x="0" y="8134"/>
                    </a:lnTo>
                    <a:lnTo>
                      <a:pt x="12977" y="8652"/>
                    </a:lnTo>
                    <a:lnTo>
                      <a:pt x="13383" y="666"/>
                    </a:lnTo>
                    <a:lnTo>
                      <a:pt x="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7"/>
              <p:cNvSpPr/>
              <p:nvPr/>
            </p:nvSpPr>
            <p:spPr>
              <a:xfrm>
                <a:off x="7300848" y="1359681"/>
                <a:ext cx="160754" cy="154671"/>
              </a:xfrm>
              <a:custGeom>
                <a:rect b="b" l="l" r="r" t="t"/>
                <a:pathLst>
                  <a:path extrusionOk="0" h="8467" w="8800">
                    <a:moveTo>
                      <a:pt x="666" y="0"/>
                    </a:moveTo>
                    <a:lnTo>
                      <a:pt x="0" y="7912"/>
                    </a:lnTo>
                    <a:lnTo>
                      <a:pt x="7949" y="8466"/>
                    </a:lnTo>
                    <a:lnTo>
                      <a:pt x="8799" y="666"/>
                    </a:lnTo>
                    <a:lnTo>
                      <a:pt x="6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7"/>
              <p:cNvSpPr/>
              <p:nvPr/>
            </p:nvSpPr>
            <p:spPr>
              <a:xfrm>
                <a:off x="5821126" y="1890516"/>
                <a:ext cx="1215666" cy="958350"/>
              </a:xfrm>
              <a:custGeom>
                <a:rect b="b" l="l" r="r" t="t"/>
                <a:pathLst>
                  <a:path extrusionOk="0" h="52462" w="66548">
                    <a:moveTo>
                      <a:pt x="64515" y="0"/>
                    </a:moveTo>
                    <a:lnTo>
                      <a:pt x="1" y="1738"/>
                    </a:lnTo>
                    <a:lnTo>
                      <a:pt x="1701" y="52462"/>
                    </a:lnTo>
                    <a:lnTo>
                      <a:pt x="66548" y="43773"/>
                    </a:lnTo>
                    <a:lnTo>
                      <a:pt x="645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7"/>
              <p:cNvSpPr/>
              <p:nvPr/>
            </p:nvSpPr>
            <p:spPr>
              <a:xfrm>
                <a:off x="5869078" y="1924274"/>
                <a:ext cx="1129900" cy="872584"/>
              </a:xfrm>
              <a:custGeom>
                <a:rect b="b" l="l" r="r" t="t"/>
                <a:pathLst>
                  <a:path extrusionOk="0" h="47767" w="61853">
                    <a:moveTo>
                      <a:pt x="59745" y="1"/>
                    </a:moveTo>
                    <a:lnTo>
                      <a:pt x="1" y="3476"/>
                    </a:lnTo>
                    <a:lnTo>
                      <a:pt x="1590" y="47767"/>
                    </a:lnTo>
                    <a:lnTo>
                      <a:pt x="61853" y="40188"/>
                    </a:lnTo>
                    <a:lnTo>
                      <a:pt x="597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7"/>
              <p:cNvSpPr/>
              <p:nvPr/>
            </p:nvSpPr>
            <p:spPr>
              <a:xfrm>
                <a:off x="5896771" y="2266680"/>
                <a:ext cx="1066420" cy="530854"/>
              </a:xfrm>
              <a:custGeom>
                <a:rect b="b" l="l" r="r" t="t"/>
                <a:pathLst>
                  <a:path extrusionOk="0" h="29060" w="58378">
                    <a:moveTo>
                      <a:pt x="26804" y="1"/>
                    </a:moveTo>
                    <a:lnTo>
                      <a:pt x="1" y="29060"/>
                    </a:lnTo>
                    <a:lnTo>
                      <a:pt x="1" y="29060"/>
                    </a:lnTo>
                    <a:lnTo>
                      <a:pt x="58377" y="21740"/>
                    </a:lnTo>
                    <a:lnTo>
                      <a:pt x="3419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7"/>
              <p:cNvSpPr/>
              <p:nvPr/>
            </p:nvSpPr>
            <p:spPr>
              <a:xfrm>
                <a:off x="5749535" y="2266680"/>
                <a:ext cx="636896" cy="658507"/>
              </a:xfrm>
              <a:custGeom>
                <a:rect b="b" l="l" r="r" t="t"/>
                <a:pathLst>
                  <a:path extrusionOk="0" h="36048" w="34865">
                    <a:moveTo>
                      <a:pt x="33607" y="1"/>
                    </a:moveTo>
                    <a:lnTo>
                      <a:pt x="1" y="33459"/>
                    </a:lnTo>
                    <a:lnTo>
                      <a:pt x="3070" y="36047"/>
                    </a:lnTo>
                    <a:lnTo>
                      <a:pt x="348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7"/>
              <p:cNvSpPr/>
              <p:nvPr/>
            </p:nvSpPr>
            <p:spPr>
              <a:xfrm>
                <a:off x="6778799" y="2134314"/>
                <a:ext cx="104015" cy="515326"/>
              </a:xfrm>
              <a:custGeom>
                <a:rect b="b" l="l" r="r" t="t"/>
                <a:pathLst>
                  <a:path extrusionOk="0" h="28210" w="5694">
                    <a:moveTo>
                      <a:pt x="4215" y="1"/>
                    </a:moveTo>
                    <a:lnTo>
                      <a:pt x="0" y="28209"/>
                    </a:lnTo>
                    <a:lnTo>
                      <a:pt x="1960" y="28172"/>
                    </a:lnTo>
                    <a:lnTo>
                      <a:pt x="5694" y="1"/>
                    </a:lnTo>
                    <a:close/>
                  </a:path>
                </a:pathLst>
              </a:custGeom>
              <a:solidFill>
                <a:srgbClr val="400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7"/>
              <p:cNvSpPr/>
              <p:nvPr/>
            </p:nvSpPr>
            <p:spPr>
              <a:xfrm>
                <a:off x="6740292" y="2199821"/>
                <a:ext cx="81071" cy="301231"/>
              </a:xfrm>
              <a:custGeom>
                <a:rect b="b" l="l" r="r" t="t"/>
                <a:pathLst>
                  <a:path extrusionOk="0" h="16490" w="4438">
                    <a:moveTo>
                      <a:pt x="4437" y="1"/>
                    </a:moveTo>
                    <a:lnTo>
                      <a:pt x="3032" y="75"/>
                    </a:lnTo>
                    <a:lnTo>
                      <a:pt x="1" y="16490"/>
                    </a:lnTo>
                    <a:lnTo>
                      <a:pt x="1" y="16490"/>
                    </a:lnTo>
                    <a:lnTo>
                      <a:pt x="1886" y="16342"/>
                    </a:lnTo>
                    <a:lnTo>
                      <a:pt x="4437" y="1"/>
                    </a:lnTo>
                    <a:close/>
                  </a:path>
                </a:pathLst>
              </a:custGeom>
              <a:solidFill>
                <a:srgbClr val="400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7"/>
              <p:cNvSpPr/>
              <p:nvPr/>
            </p:nvSpPr>
            <p:spPr>
              <a:xfrm>
                <a:off x="6041980" y="2232246"/>
                <a:ext cx="36480" cy="262047"/>
              </a:xfrm>
              <a:custGeom>
                <a:rect b="b" l="l" r="r" t="t"/>
                <a:pathLst>
                  <a:path extrusionOk="0" h="14345" w="1997">
                    <a:moveTo>
                      <a:pt x="0" y="0"/>
                    </a:moveTo>
                    <a:lnTo>
                      <a:pt x="703" y="14345"/>
                    </a:lnTo>
                    <a:lnTo>
                      <a:pt x="1997" y="14345"/>
                    </a:lnTo>
                    <a:lnTo>
                      <a:pt x="1405" y="0"/>
                    </a:lnTo>
                    <a:close/>
                  </a:path>
                </a:pathLst>
              </a:custGeom>
              <a:solidFill>
                <a:srgbClr val="400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7"/>
              <p:cNvSpPr/>
              <p:nvPr/>
            </p:nvSpPr>
            <p:spPr>
              <a:xfrm>
                <a:off x="5973093" y="2232922"/>
                <a:ext cx="49998" cy="418070"/>
              </a:xfrm>
              <a:custGeom>
                <a:rect b="b" l="l" r="r" t="t"/>
                <a:pathLst>
                  <a:path extrusionOk="0" h="22886" w="2737">
                    <a:moveTo>
                      <a:pt x="0" y="0"/>
                    </a:moveTo>
                    <a:lnTo>
                      <a:pt x="1220" y="22885"/>
                    </a:lnTo>
                    <a:lnTo>
                      <a:pt x="2736" y="22885"/>
                    </a:lnTo>
                    <a:lnTo>
                      <a:pt x="1553" y="0"/>
                    </a:lnTo>
                    <a:close/>
                  </a:path>
                </a:pathLst>
              </a:custGeom>
              <a:solidFill>
                <a:srgbClr val="400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7"/>
              <p:cNvSpPr/>
              <p:nvPr/>
            </p:nvSpPr>
            <p:spPr>
              <a:xfrm>
                <a:off x="6391821" y="2134314"/>
                <a:ext cx="545705" cy="272862"/>
              </a:xfrm>
              <a:custGeom>
                <a:rect b="b" l="l" r="r" t="t"/>
                <a:pathLst>
                  <a:path extrusionOk="0" h="14937" w="29873">
                    <a:moveTo>
                      <a:pt x="29872" y="1"/>
                    </a:moveTo>
                    <a:lnTo>
                      <a:pt x="0" y="2219"/>
                    </a:lnTo>
                    <a:lnTo>
                      <a:pt x="1331" y="14937"/>
                    </a:lnTo>
                    <a:lnTo>
                      <a:pt x="29761" y="12829"/>
                    </a:lnTo>
                    <a:lnTo>
                      <a:pt x="298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7"/>
              <p:cNvSpPr/>
              <p:nvPr/>
            </p:nvSpPr>
            <p:spPr>
              <a:xfrm>
                <a:off x="6282398" y="2320716"/>
                <a:ext cx="545723" cy="272862"/>
              </a:xfrm>
              <a:custGeom>
                <a:rect b="b" l="l" r="r" t="t"/>
                <a:pathLst>
                  <a:path extrusionOk="0" h="14937" w="29874">
                    <a:moveTo>
                      <a:pt x="29873" y="0"/>
                    </a:moveTo>
                    <a:lnTo>
                      <a:pt x="1" y="2219"/>
                    </a:lnTo>
                    <a:lnTo>
                      <a:pt x="1332" y="14937"/>
                    </a:lnTo>
                    <a:lnTo>
                      <a:pt x="29725" y="12829"/>
                    </a:lnTo>
                    <a:lnTo>
                      <a:pt x="298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7"/>
              <p:cNvSpPr/>
              <p:nvPr/>
            </p:nvSpPr>
            <p:spPr>
              <a:xfrm>
                <a:off x="5903530" y="2055289"/>
                <a:ext cx="455208" cy="234372"/>
              </a:xfrm>
              <a:custGeom>
                <a:rect b="b" l="l" r="r" t="t"/>
                <a:pathLst>
                  <a:path extrusionOk="0" h="12830" w="24919">
                    <a:moveTo>
                      <a:pt x="24327" y="1"/>
                    </a:moveTo>
                    <a:lnTo>
                      <a:pt x="0" y="1739"/>
                    </a:lnTo>
                    <a:lnTo>
                      <a:pt x="592" y="12830"/>
                    </a:lnTo>
                    <a:lnTo>
                      <a:pt x="24918" y="11203"/>
                    </a:lnTo>
                    <a:lnTo>
                      <a:pt x="243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7"/>
              <p:cNvSpPr/>
              <p:nvPr/>
            </p:nvSpPr>
            <p:spPr>
              <a:xfrm>
                <a:off x="5920410" y="2571949"/>
                <a:ext cx="345804" cy="155347"/>
              </a:xfrm>
              <a:custGeom>
                <a:rect b="b" l="l" r="r" t="t"/>
                <a:pathLst>
                  <a:path extrusionOk="0" h="8504" w="18930">
                    <a:moveTo>
                      <a:pt x="18671" y="1"/>
                    </a:moveTo>
                    <a:lnTo>
                      <a:pt x="1" y="925"/>
                    </a:lnTo>
                    <a:lnTo>
                      <a:pt x="259" y="8504"/>
                    </a:lnTo>
                    <a:lnTo>
                      <a:pt x="18929" y="7653"/>
                    </a:lnTo>
                    <a:lnTo>
                      <a:pt x="186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7"/>
              <p:cNvSpPr/>
              <p:nvPr/>
            </p:nvSpPr>
            <p:spPr>
              <a:xfrm>
                <a:off x="6993552" y="1864174"/>
                <a:ext cx="877991" cy="735486"/>
              </a:xfrm>
              <a:custGeom>
                <a:rect b="b" l="l" r="r" t="t"/>
                <a:pathLst>
                  <a:path extrusionOk="0" h="40262" w="48063">
                    <a:moveTo>
                      <a:pt x="47323" y="0"/>
                    </a:moveTo>
                    <a:lnTo>
                      <a:pt x="1" y="1442"/>
                    </a:lnTo>
                    <a:lnTo>
                      <a:pt x="1775" y="40261"/>
                    </a:lnTo>
                    <a:lnTo>
                      <a:pt x="48063" y="34716"/>
                    </a:lnTo>
                    <a:lnTo>
                      <a:pt x="47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7"/>
              <p:cNvSpPr/>
              <p:nvPr/>
            </p:nvSpPr>
            <p:spPr>
              <a:xfrm>
                <a:off x="7050291" y="1899284"/>
                <a:ext cx="792207" cy="663896"/>
              </a:xfrm>
              <a:custGeom>
                <a:rect b="b" l="l" r="r" t="t"/>
                <a:pathLst>
                  <a:path extrusionOk="0" h="36343" w="43367">
                    <a:moveTo>
                      <a:pt x="42701" y="1"/>
                    </a:moveTo>
                    <a:lnTo>
                      <a:pt x="0" y="1295"/>
                    </a:lnTo>
                    <a:lnTo>
                      <a:pt x="1590" y="36343"/>
                    </a:lnTo>
                    <a:lnTo>
                      <a:pt x="43367" y="31352"/>
                    </a:lnTo>
                    <a:lnTo>
                      <a:pt x="427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7"/>
              <p:cNvSpPr/>
              <p:nvPr/>
            </p:nvSpPr>
            <p:spPr>
              <a:xfrm>
                <a:off x="7467667" y="1959403"/>
                <a:ext cx="326221" cy="493022"/>
              </a:xfrm>
              <a:custGeom>
                <a:rect b="b" l="l" r="r" t="t"/>
                <a:pathLst>
                  <a:path extrusionOk="0" h="26989" w="17858">
                    <a:moveTo>
                      <a:pt x="16933" y="0"/>
                    </a:moveTo>
                    <a:lnTo>
                      <a:pt x="0" y="776"/>
                    </a:lnTo>
                    <a:lnTo>
                      <a:pt x="592" y="26989"/>
                    </a:lnTo>
                    <a:lnTo>
                      <a:pt x="17857" y="25584"/>
                    </a:lnTo>
                    <a:lnTo>
                      <a:pt x="169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7"/>
              <p:cNvSpPr/>
              <p:nvPr/>
            </p:nvSpPr>
            <p:spPr>
              <a:xfrm>
                <a:off x="7338662" y="2075566"/>
                <a:ext cx="107413" cy="80377"/>
              </a:xfrm>
              <a:custGeom>
                <a:rect b="b" l="l" r="r" t="t"/>
                <a:pathLst>
                  <a:path extrusionOk="0" h="4400" w="5880">
                    <a:moveTo>
                      <a:pt x="5768" y="0"/>
                    </a:moveTo>
                    <a:lnTo>
                      <a:pt x="1" y="333"/>
                    </a:lnTo>
                    <a:lnTo>
                      <a:pt x="186" y="4400"/>
                    </a:lnTo>
                    <a:lnTo>
                      <a:pt x="5879" y="4104"/>
                    </a:lnTo>
                    <a:lnTo>
                      <a:pt x="5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7"/>
              <p:cNvSpPr/>
              <p:nvPr/>
            </p:nvSpPr>
            <p:spPr>
              <a:xfrm>
                <a:off x="7209675" y="1978310"/>
                <a:ext cx="106719" cy="84432"/>
              </a:xfrm>
              <a:custGeom>
                <a:rect b="b" l="l" r="r" t="t"/>
                <a:pathLst>
                  <a:path extrusionOk="0" h="4622" w="5842">
                    <a:moveTo>
                      <a:pt x="5583" y="0"/>
                    </a:moveTo>
                    <a:lnTo>
                      <a:pt x="0" y="74"/>
                    </a:lnTo>
                    <a:lnTo>
                      <a:pt x="222" y="4622"/>
                    </a:lnTo>
                    <a:lnTo>
                      <a:pt x="5842" y="4326"/>
                    </a:lnTo>
                    <a:lnTo>
                      <a:pt x="55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7"/>
              <p:cNvSpPr/>
              <p:nvPr/>
            </p:nvSpPr>
            <p:spPr>
              <a:xfrm>
                <a:off x="7215082" y="2082982"/>
                <a:ext cx="106719" cy="78368"/>
              </a:xfrm>
              <a:custGeom>
                <a:rect b="b" l="l" r="r" t="t"/>
                <a:pathLst>
                  <a:path extrusionOk="0" h="4290" w="5842">
                    <a:moveTo>
                      <a:pt x="5620" y="1"/>
                    </a:moveTo>
                    <a:lnTo>
                      <a:pt x="0" y="333"/>
                    </a:lnTo>
                    <a:lnTo>
                      <a:pt x="222" y="4289"/>
                    </a:lnTo>
                    <a:lnTo>
                      <a:pt x="5842" y="4031"/>
                    </a:lnTo>
                    <a:lnTo>
                      <a:pt x="56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7"/>
              <p:cNvSpPr/>
              <p:nvPr/>
            </p:nvSpPr>
            <p:spPr>
              <a:xfrm>
                <a:off x="7220471" y="2182266"/>
                <a:ext cx="107413" cy="83756"/>
              </a:xfrm>
              <a:custGeom>
                <a:rect b="b" l="l" r="r" t="t"/>
                <a:pathLst>
                  <a:path extrusionOk="0" h="4585" w="5880">
                    <a:moveTo>
                      <a:pt x="5621" y="0"/>
                    </a:moveTo>
                    <a:lnTo>
                      <a:pt x="1" y="333"/>
                    </a:lnTo>
                    <a:lnTo>
                      <a:pt x="186" y="4585"/>
                    </a:lnTo>
                    <a:lnTo>
                      <a:pt x="5879" y="4326"/>
                    </a:lnTo>
                    <a:lnTo>
                      <a:pt x="56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7"/>
              <p:cNvSpPr/>
              <p:nvPr/>
            </p:nvSpPr>
            <p:spPr>
              <a:xfrm>
                <a:off x="7225202" y="2286263"/>
                <a:ext cx="113478" cy="186420"/>
              </a:xfrm>
              <a:custGeom>
                <a:rect b="b" l="l" r="r" t="t"/>
                <a:pathLst>
                  <a:path extrusionOk="0" h="10205" w="6212">
                    <a:moveTo>
                      <a:pt x="5694" y="1"/>
                    </a:moveTo>
                    <a:lnTo>
                      <a:pt x="1" y="371"/>
                    </a:lnTo>
                    <a:lnTo>
                      <a:pt x="518" y="10205"/>
                    </a:lnTo>
                    <a:lnTo>
                      <a:pt x="6212" y="9687"/>
                    </a:lnTo>
                    <a:lnTo>
                      <a:pt x="56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7"/>
              <p:cNvSpPr/>
              <p:nvPr/>
            </p:nvSpPr>
            <p:spPr>
              <a:xfrm>
                <a:off x="7114446" y="2090417"/>
                <a:ext cx="83756" cy="76340"/>
              </a:xfrm>
              <a:custGeom>
                <a:rect b="b" l="l" r="r" t="t"/>
                <a:pathLst>
                  <a:path extrusionOk="0" h="4179" w="4585">
                    <a:moveTo>
                      <a:pt x="4363" y="0"/>
                    </a:moveTo>
                    <a:lnTo>
                      <a:pt x="1" y="296"/>
                    </a:lnTo>
                    <a:lnTo>
                      <a:pt x="148" y="4178"/>
                    </a:lnTo>
                    <a:lnTo>
                      <a:pt x="4585" y="3956"/>
                    </a:lnTo>
                    <a:lnTo>
                      <a:pt x="43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7"/>
              <p:cNvSpPr/>
              <p:nvPr/>
            </p:nvSpPr>
            <p:spPr>
              <a:xfrm>
                <a:off x="7118502" y="2189701"/>
                <a:ext cx="85784" cy="81729"/>
              </a:xfrm>
              <a:custGeom>
                <a:rect b="b" l="l" r="r" t="t"/>
                <a:pathLst>
                  <a:path extrusionOk="0" h="4474" w="4696">
                    <a:moveTo>
                      <a:pt x="4474" y="0"/>
                    </a:moveTo>
                    <a:lnTo>
                      <a:pt x="0" y="259"/>
                    </a:lnTo>
                    <a:lnTo>
                      <a:pt x="185" y="4474"/>
                    </a:lnTo>
                    <a:lnTo>
                      <a:pt x="4696" y="4252"/>
                    </a:lnTo>
                    <a:lnTo>
                      <a:pt x="44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7"/>
              <p:cNvSpPr/>
              <p:nvPr/>
            </p:nvSpPr>
            <p:spPr>
              <a:xfrm>
                <a:off x="7348800" y="2279522"/>
                <a:ext cx="104691" cy="181689"/>
              </a:xfrm>
              <a:custGeom>
                <a:rect b="b" l="l" r="r" t="t"/>
                <a:pathLst>
                  <a:path extrusionOk="0" h="9946" w="5731">
                    <a:moveTo>
                      <a:pt x="5509" y="0"/>
                    </a:moveTo>
                    <a:lnTo>
                      <a:pt x="0" y="333"/>
                    </a:lnTo>
                    <a:lnTo>
                      <a:pt x="481" y="9945"/>
                    </a:lnTo>
                    <a:lnTo>
                      <a:pt x="5731" y="9465"/>
                    </a:lnTo>
                    <a:lnTo>
                      <a:pt x="55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7"/>
              <p:cNvSpPr/>
              <p:nvPr/>
            </p:nvSpPr>
            <p:spPr>
              <a:xfrm>
                <a:off x="7343393" y="2174831"/>
                <a:ext cx="105385" cy="85127"/>
              </a:xfrm>
              <a:custGeom>
                <a:rect b="b" l="l" r="r" t="t"/>
                <a:pathLst>
                  <a:path extrusionOk="0" h="4660" w="5769">
                    <a:moveTo>
                      <a:pt x="5657" y="1"/>
                    </a:moveTo>
                    <a:lnTo>
                      <a:pt x="1" y="333"/>
                    </a:lnTo>
                    <a:lnTo>
                      <a:pt x="222" y="4659"/>
                    </a:lnTo>
                    <a:lnTo>
                      <a:pt x="5768" y="4400"/>
                    </a:lnTo>
                    <a:lnTo>
                      <a:pt x="56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7"/>
              <p:cNvSpPr/>
              <p:nvPr/>
            </p:nvSpPr>
            <p:spPr>
              <a:xfrm>
                <a:off x="7123233" y="2293698"/>
                <a:ext cx="92543" cy="187772"/>
              </a:xfrm>
              <a:custGeom>
                <a:rect b="b" l="l" r="r" t="t"/>
                <a:pathLst>
                  <a:path extrusionOk="0" h="10279" w="5066">
                    <a:moveTo>
                      <a:pt x="4511" y="1"/>
                    </a:moveTo>
                    <a:lnTo>
                      <a:pt x="0" y="296"/>
                    </a:lnTo>
                    <a:lnTo>
                      <a:pt x="444" y="10278"/>
                    </a:lnTo>
                    <a:lnTo>
                      <a:pt x="5065" y="9872"/>
                    </a:lnTo>
                    <a:lnTo>
                      <a:pt x="45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7"/>
              <p:cNvSpPr/>
              <p:nvPr/>
            </p:nvSpPr>
            <p:spPr>
              <a:xfrm>
                <a:off x="7109039" y="1979661"/>
                <a:ext cx="83775" cy="87812"/>
              </a:xfrm>
              <a:custGeom>
                <a:rect b="b" l="l" r="r" t="t"/>
                <a:pathLst>
                  <a:path extrusionOk="0" h="4807" w="4586">
                    <a:moveTo>
                      <a:pt x="4326" y="0"/>
                    </a:moveTo>
                    <a:lnTo>
                      <a:pt x="1" y="37"/>
                    </a:lnTo>
                    <a:lnTo>
                      <a:pt x="223" y="4806"/>
                    </a:lnTo>
                    <a:lnTo>
                      <a:pt x="4585" y="4585"/>
                    </a:lnTo>
                    <a:lnTo>
                      <a:pt x="43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7"/>
              <p:cNvSpPr/>
              <p:nvPr/>
            </p:nvSpPr>
            <p:spPr>
              <a:xfrm>
                <a:off x="7333273" y="1976958"/>
                <a:ext cx="110098" cy="79701"/>
              </a:xfrm>
              <a:custGeom>
                <a:rect b="b" l="l" r="r" t="t"/>
                <a:pathLst>
                  <a:path extrusionOk="0" h="4363" w="6027">
                    <a:moveTo>
                      <a:pt x="5915" y="0"/>
                    </a:moveTo>
                    <a:lnTo>
                      <a:pt x="0" y="74"/>
                    </a:lnTo>
                    <a:lnTo>
                      <a:pt x="222" y="4363"/>
                    </a:lnTo>
                    <a:lnTo>
                      <a:pt x="6026" y="4067"/>
                    </a:lnTo>
                    <a:lnTo>
                      <a:pt x="59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7"/>
              <p:cNvSpPr/>
              <p:nvPr/>
            </p:nvSpPr>
            <p:spPr>
              <a:xfrm>
                <a:off x="7479139" y="2038410"/>
                <a:ext cx="299203" cy="359998"/>
              </a:xfrm>
              <a:custGeom>
                <a:rect b="b" l="l" r="r" t="t"/>
                <a:pathLst>
                  <a:path extrusionOk="0" h="19707" w="16379">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7"/>
              <p:cNvSpPr/>
              <p:nvPr/>
            </p:nvSpPr>
            <p:spPr>
              <a:xfrm>
                <a:off x="7529119" y="2315984"/>
                <a:ext cx="241131" cy="47970"/>
              </a:xfrm>
              <a:custGeom>
                <a:rect b="b" l="l" r="r" t="t"/>
                <a:pathLst>
                  <a:path extrusionOk="0" h="2626" w="13200">
                    <a:moveTo>
                      <a:pt x="13199" y="1"/>
                    </a:moveTo>
                    <a:lnTo>
                      <a:pt x="296" y="1258"/>
                    </a:lnTo>
                    <a:lnTo>
                      <a:pt x="1" y="2626"/>
                    </a:lnTo>
                    <a:lnTo>
                      <a:pt x="12940" y="1258"/>
                    </a:lnTo>
                    <a:lnTo>
                      <a:pt x="131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7"/>
              <p:cNvSpPr/>
              <p:nvPr/>
            </p:nvSpPr>
            <p:spPr>
              <a:xfrm>
                <a:off x="7539257" y="2349761"/>
                <a:ext cx="222882" cy="45943"/>
              </a:xfrm>
              <a:custGeom>
                <a:rect b="b" l="l" r="r" t="t"/>
                <a:pathLst>
                  <a:path extrusionOk="0" h="2515" w="12201">
                    <a:moveTo>
                      <a:pt x="12200" y="0"/>
                    </a:moveTo>
                    <a:lnTo>
                      <a:pt x="259" y="1368"/>
                    </a:lnTo>
                    <a:lnTo>
                      <a:pt x="0" y="2514"/>
                    </a:lnTo>
                    <a:lnTo>
                      <a:pt x="11979" y="1257"/>
                    </a:lnTo>
                    <a:lnTo>
                      <a:pt x="122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7"/>
              <p:cNvSpPr/>
              <p:nvPr/>
            </p:nvSpPr>
            <p:spPr>
              <a:xfrm>
                <a:off x="5133610" y="3063618"/>
                <a:ext cx="1381133" cy="432246"/>
              </a:xfrm>
              <a:custGeom>
                <a:rect b="b" l="l" r="r" t="t"/>
                <a:pathLst>
                  <a:path extrusionOk="0" h="23662" w="75606">
                    <a:moveTo>
                      <a:pt x="42813" y="0"/>
                    </a:moveTo>
                    <a:lnTo>
                      <a:pt x="1" y="7801"/>
                    </a:lnTo>
                    <a:lnTo>
                      <a:pt x="28579" y="23661"/>
                    </a:lnTo>
                    <a:lnTo>
                      <a:pt x="75606" y="14308"/>
                    </a:lnTo>
                    <a:lnTo>
                      <a:pt x="428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7"/>
              <p:cNvSpPr/>
              <p:nvPr/>
            </p:nvSpPr>
            <p:spPr>
              <a:xfrm>
                <a:off x="5649594" y="3324971"/>
                <a:ext cx="865149" cy="1280515"/>
              </a:xfrm>
              <a:custGeom>
                <a:rect b="b" l="l" r="r" t="t"/>
                <a:pathLst>
                  <a:path extrusionOk="0" h="70098" w="47360">
                    <a:moveTo>
                      <a:pt x="47360" y="1"/>
                    </a:moveTo>
                    <a:lnTo>
                      <a:pt x="333" y="9354"/>
                    </a:lnTo>
                    <a:lnTo>
                      <a:pt x="0" y="70097"/>
                    </a:lnTo>
                    <a:lnTo>
                      <a:pt x="47027" y="55346"/>
                    </a:lnTo>
                    <a:lnTo>
                      <a:pt x="473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7"/>
              <p:cNvSpPr/>
              <p:nvPr/>
            </p:nvSpPr>
            <p:spPr>
              <a:xfrm>
                <a:off x="5127545" y="3206123"/>
                <a:ext cx="528150" cy="1399364"/>
              </a:xfrm>
              <a:custGeom>
                <a:rect b="b" l="l" r="r" t="t"/>
                <a:pathLst>
                  <a:path extrusionOk="0" h="76604" w="28912">
                    <a:moveTo>
                      <a:pt x="333" y="0"/>
                    </a:moveTo>
                    <a:lnTo>
                      <a:pt x="0" y="56380"/>
                    </a:lnTo>
                    <a:lnTo>
                      <a:pt x="28578" y="76603"/>
                    </a:lnTo>
                    <a:lnTo>
                      <a:pt x="28911" y="15860"/>
                    </a:lnTo>
                    <a:lnTo>
                      <a:pt x="3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7"/>
              <p:cNvSpPr/>
              <p:nvPr/>
            </p:nvSpPr>
            <p:spPr>
              <a:xfrm>
                <a:off x="5653649" y="3636999"/>
                <a:ext cx="859066" cy="191151"/>
              </a:xfrm>
              <a:custGeom>
                <a:rect b="b" l="l" r="r" t="t"/>
                <a:pathLst>
                  <a:path extrusionOk="0" fill="none" h="10464" w="47027">
                    <a:moveTo>
                      <a:pt x="0" y="10463"/>
                    </a:moveTo>
                    <a:lnTo>
                      <a:pt x="47027" y="0"/>
                    </a:lnTo>
                  </a:path>
                </a:pathLst>
              </a:custGeom>
              <a:noFill/>
              <a:ln cap="flat" cmpd="sng" w="8325">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7"/>
              <p:cNvSpPr/>
              <p:nvPr/>
            </p:nvSpPr>
            <p:spPr>
              <a:xfrm>
                <a:off x="5664445" y="3967933"/>
                <a:ext cx="841529" cy="212067"/>
              </a:xfrm>
              <a:custGeom>
                <a:rect b="b" l="l" r="r" t="t"/>
                <a:pathLst>
                  <a:path extrusionOk="0" fill="none" h="11609" w="46067">
                    <a:moveTo>
                      <a:pt x="1" y="11609"/>
                    </a:moveTo>
                    <a:lnTo>
                      <a:pt x="46066" y="0"/>
                    </a:lnTo>
                  </a:path>
                </a:pathLst>
              </a:custGeom>
              <a:noFill/>
              <a:ln cap="flat" cmpd="sng" w="8325">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7"/>
              <p:cNvSpPr/>
              <p:nvPr/>
            </p:nvSpPr>
            <p:spPr>
              <a:xfrm>
                <a:off x="5649594" y="3495846"/>
                <a:ext cx="6101" cy="1100854"/>
              </a:xfrm>
              <a:custGeom>
                <a:rect b="b" l="l" r="r" t="t"/>
                <a:pathLst>
                  <a:path extrusionOk="0" fill="none" h="60263" w="334">
                    <a:moveTo>
                      <a:pt x="333" y="0"/>
                    </a:moveTo>
                    <a:lnTo>
                      <a:pt x="0" y="60263"/>
                    </a:lnTo>
                  </a:path>
                </a:pathLst>
              </a:custGeom>
              <a:noFill/>
              <a:ln cap="flat" cmpd="sng" w="8325">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7"/>
              <p:cNvSpPr/>
              <p:nvPr/>
            </p:nvSpPr>
            <p:spPr>
              <a:xfrm>
                <a:off x="5648918" y="3438431"/>
                <a:ext cx="859742" cy="1166380"/>
              </a:xfrm>
              <a:custGeom>
                <a:rect b="b" l="l" r="r" t="t"/>
                <a:pathLst>
                  <a:path extrusionOk="0" h="63850" w="47064">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p:nvPr/>
            </p:nvSpPr>
            <p:spPr>
              <a:xfrm>
                <a:off x="5953510" y="3371572"/>
                <a:ext cx="326203" cy="107413"/>
              </a:xfrm>
              <a:custGeom>
                <a:rect b="b" l="l" r="r" t="t"/>
                <a:pathLst>
                  <a:path extrusionOk="0" h="5880" w="17857">
                    <a:moveTo>
                      <a:pt x="17857" y="1"/>
                    </a:moveTo>
                    <a:lnTo>
                      <a:pt x="0" y="3550"/>
                    </a:lnTo>
                    <a:lnTo>
                      <a:pt x="1627" y="5879"/>
                    </a:lnTo>
                    <a:lnTo>
                      <a:pt x="16896" y="2995"/>
                    </a:lnTo>
                    <a:lnTo>
                      <a:pt x="178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7"/>
              <p:cNvSpPr/>
              <p:nvPr/>
            </p:nvSpPr>
            <p:spPr>
              <a:xfrm>
                <a:off x="5969714" y="3689006"/>
                <a:ext cx="326221" cy="116181"/>
              </a:xfrm>
              <a:custGeom>
                <a:rect b="b" l="l" r="r" t="t"/>
                <a:pathLst>
                  <a:path extrusionOk="0" h="6360" w="17858">
                    <a:moveTo>
                      <a:pt x="17857" y="0"/>
                    </a:moveTo>
                    <a:lnTo>
                      <a:pt x="0" y="4030"/>
                    </a:lnTo>
                    <a:lnTo>
                      <a:pt x="1627" y="6359"/>
                    </a:lnTo>
                    <a:lnTo>
                      <a:pt x="17081" y="2773"/>
                    </a:lnTo>
                    <a:lnTo>
                      <a:pt x="178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p:nvPr/>
            </p:nvSpPr>
            <p:spPr>
              <a:xfrm>
                <a:off x="6007527" y="4017218"/>
                <a:ext cx="326221" cy="124292"/>
              </a:xfrm>
              <a:custGeom>
                <a:rect b="b" l="l" r="r" t="t"/>
                <a:pathLst>
                  <a:path extrusionOk="0" h="6804" w="17858">
                    <a:moveTo>
                      <a:pt x="17858" y="1"/>
                    </a:moveTo>
                    <a:lnTo>
                      <a:pt x="1" y="4474"/>
                    </a:lnTo>
                    <a:lnTo>
                      <a:pt x="1627" y="6803"/>
                    </a:lnTo>
                    <a:lnTo>
                      <a:pt x="17007" y="3180"/>
                    </a:lnTo>
                    <a:lnTo>
                      <a:pt x="178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7"/>
              <p:cNvSpPr/>
              <p:nvPr/>
            </p:nvSpPr>
            <p:spPr>
              <a:xfrm>
                <a:off x="5133610" y="3242585"/>
                <a:ext cx="522085" cy="312703"/>
              </a:xfrm>
              <a:custGeom>
                <a:rect b="b" l="l" r="r" t="t"/>
                <a:pathLst>
                  <a:path extrusionOk="0" fill="none" h="17118" w="28580">
                    <a:moveTo>
                      <a:pt x="1" y="0"/>
                    </a:moveTo>
                    <a:lnTo>
                      <a:pt x="28579" y="17118"/>
                    </a:lnTo>
                  </a:path>
                </a:pathLst>
              </a:custGeom>
              <a:noFill/>
              <a:ln cap="flat" cmpd="sng" w="8325">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p:nvPr/>
            </p:nvSpPr>
            <p:spPr>
              <a:xfrm>
                <a:off x="5126869" y="3387793"/>
                <a:ext cx="528826" cy="1217693"/>
              </a:xfrm>
              <a:custGeom>
                <a:rect b="b" l="l" r="r" t="t"/>
                <a:pathLst>
                  <a:path extrusionOk="0" h="66659" w="28949">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7"/>
              <p:cNvSpPr/>
              <p:nvPr/>
            </p:nvSpPr>
            <p:spPr>
              <a:xfrm>
                <a:off x="5162655" y="3387793"/>
                <a:ext cx="428190" cy="1090040"/>
              </a:xfrm>
              <a:custGeom>
                <a:rect b="b" l="l" r="r" t="t"/>
                <a:pathLst>
                  <a:path extrusionOk="0" fill="none" h="59671" w="23440">
                    <a:moveTo>
                      <a:pt x="0" y="0"/>
                    </a:moveTo>
                    <a:lnTo>
                      <a:pt x="0" y="44328"/>
                    </a:lnTo>
                    <a:lnTo>
                      <a:pt x="23440" y="59671"/>
                    </a:lnTo>
                    <a:lnTo>
                      <a:pt x="23440" y="13494"/>
                    </a:lnTo>
                    <a:lnTo>
                      <a:pt x="0" y="0"/>
                    </a:lnTo>
                    <a:close/>
                  </a:path>
                </a:pathLst>
              </a:custGeom>
              <a:noFill/>
              <a:ln cap="flat" cmpd="sng" w="8325">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p:nvPr/>
            </p:nvSpPr>
            <p:spPr>
              <a:xfrm>
                <a:off x="5297725" y="2267356"/>
                <a:ext cx="928647" cy="224252"/>
              </a:xfrm>
              <a:custGeom>
                <a:rect b="b" l="l" r="r" t="t"/>
                <a:pathLst>
                  <a:path extrusionOk="0" h="12276" w="50836">
                    <a:moveTo>
                      <a:pt x="20704" y="1"/>
                    </a:moveTo>
                    <a:lnTo>
                      <a:pt x="1" y="2441"/>
                    </a:lnTo>
                    <a:lnTo>
                      <a:pt x="25362" y="12275"/>
                    </a:lnTo>
                    <a:lnTo>
                      <a:pt x="50835" y="8874"/>
                    </a:lnTo>
                    <a:lnTo>
                      <a:pt x="20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7"/>
              <p:cNvSpPr/>
              <p:nvPr/>
            </p:nvSpPr>
            <p:spPr>
              <a:xfrm>
                <a:off x="5755618" y="2429444"/>
                <a:ext cx="470753" cy="991450"/>
              </a:xfrm>
              <a:custGeom>
                <a:rect b="b" l="l" r="r" t="t"/>
                <a:pathLst>
                  <a:path extrusionOk="0" h="54274" w="25770">
                    <a:moveTo>
                      <a:pt x="25769" y="1"/>
                    </a:moveTo>
                    <a:lnTo>
                      <a:pt x="296" y="3402"/>
                    </a:lnTo>
                    <a:lnTo>
                      <a:pt x="1" y="54274"/>
                    </a:lnTo>
                    <a:lnTo>
                      <a:pt x="25473" y="48950"/>
                    </a:lnTo>
                    <a:lnTo>
                      <a:pt x="25769" y="1"/>
                    </a:lnTo>
                    <a:close/>
                  </a:path>
                </a:pathLst>
              </a:custGeom>
              <a:solidFill>
                <a:srgbClr val="2C0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p:nvPr/>
            </p:nvSpPr>
            <p:spPr>
              <a:xfrm>
                <a:off x="5292318" y="2311929"/>
                <a:ext cx="468726" cy="1108965"/>
              </a:xfrm>
              <a:custGeom>
                <a:rect b="b" l="l" r="r" t="t"/>
                <a:pathLst>
                  <a:path extrusionOk="0" h="60707" w="25659">
                    <a:moveTo>
                      <a:pt x="297" y="1"/>
                    </a:moveTo>
                    <a:lnTo>
                      <a:pt x="1" y="47360"/>
                    </a:lnTo>
                    <a:lnTo>
                      <a:pt x="25363" y="60707"/>
                    </a:lnTo>
                    <a:lnTo>
                      <a:pt x="25658" y="9835"/>
                    </a:lnTo>
                    <a:lnTo>
                      <a:pt x="2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7"/>
              <p:cNvSpPr/>
              <p:nvPr/>
            </p:nvSpPr>
            <p:spPr>
              <a:xfrm>
                <a:off x="5827885" y="2478072"/>
                <a:ext cx="352563" cy="175605"/>
              </a:xfrm>
              <a:custGeom>
                <a:rect b="b" l="l" r="r" t="t"/>
                <a:pathLst>
                  <a:path extrusionOk="0" fill="none" h="9613" w="19300">
                    <a:moveTo>
                      <a:pt x="38" y="3143"/>
                    </a:moveTo>
                    <a:lnTo>
                      <a:pt x="1" y="9613"/>
                    </a:lnTo>
                    <a:lnTo>
                      <a:pt x="19262" y="6544"/>
                    </a:lnTo>
                    <a:lnTo>
                      <a:pt x="19299" y="1"/>
                    </a:lnTo>
                    <a:close/>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p:nvPr/>
            </p:nvSpPr>
            <p:spPr>
              <a:xfrm>
                <a:off x="5823829" y="2625308"/>
                <a:ext cx="355266" cy="713876"/>
              </a:xfrm>
              <a:custGeom>
                <a:rect b="b" l="l" r="r" t="t"/>
                <a:pathLst>
                  <a:path extrusionOk="0" h="39079" w="19448">
                    <a:moveTo>
                      <a:pt x="19447" y="0"/>
                    </a:moveTo>
                    <a:lnTo>
                      <a:pt x="223" y="3291"/>
                    </a:lnTo>
                    <a:lnTo>
                      <a:pt x="1" y="39078"/>
                    </a:lnTo>
                    <a:lnTo>
                      <a:pt x="19262" y="35455"/>
                    </a:lnTo>
                    <a:lnTo>
                      <a:pt x="194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7"/>
              <p:cNvSpPr/>
              <p:nvPr/>
            </p:nvSpPr>
            <p:spPr>
              <a:xfrm>
                <a:off x="5869754" y="2717833"/>
                <a:ext cx="236400" cy="218826"/>
              </a:xfrm>
              <a:custGeom>
                <a:rect b="b" l="l" r="r" t="t"/>
                <a:pathLst>
                  <a:path extrusionOk="0" h="11979" w="12941">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p:nvPr/>
            </p:nvSpPr>
            <p:spPr>
              <a:xfrm>
                <a:off x="5907586" y="2766443"/>
                <a:ext cx="155456" cy="130996"/>
              </a:xfrm>
              <a:custGeom>
                <a:rect b="b" l="l" r="r" t="t"/>
                <a:pathLst>
                  <a:path extrusionOk="0" h="7171" w="851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7"/>
              <p:cNvSpPr/>
              <p:nvPr/>
            </p:nvSpPr>
            <p:spPr>
              <a:xfrm>
                <a:off x="5939517" y="2788729"/>
                <a:ext cx="98955" cy="82934"/>
              </a:xfrm>
              <a:custGeom>
                <a:rect b="b" l="l" r="r" t="t"/>
                <a:pathLst>
                  <a:path extrusionOk="0" h="4540" w="5417">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p:nvPr/>
            </p:nvSpPr>
            <p:spPr>
              <a:xfrm>
                <a:off x="5875837" y="2985945"/>
                <a:ext cx="235724" cy="218169"/>
              </a:xfrm>
              <a:custGeom>
                <a:rect b="b" l="l" r="r" t="t"/>
                <a:pathLst>
                  <a:path extrusionOk="0" h="11943" w="12904">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7"/>
              <p:cNvSpPr/>
              <p:nvPr/>
            </p:nvSpPr>
            <p:spPr>
              <a:xfrm>
                <a:off x="5913176" y="3034518"/>
                <a:ext cx="155950" cy="130740"/>
              </a:xfrm>
              <a:custGeom>
                <a:rect b="b" l="l" r="r" t="t"/>
                <a:pathLst>
                  <a:path extrusionOk="0" h="7157" w="8537">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7"/>
              <p:cNvSpPr/>
              <p:nvPr/>
            </p:nvSpPr>
            <p:spPr>
              <a:xfrm>
                <a:off x="5945400" y="3056165"/>
                <a:ext cx="99138" cy="83263"/>
              </a:xfrm>
              <a:custGeom>
                <a:rect b="b" l="l" r="r" t="t"/>
                <a:pathLst>
                  <a:path extrusionOk="0" h="4558" w="5427">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7"/>
              <p:cNvSpPr/>
              <p:nvPr/>
            </p:nvSpPr>
            <p:spPr>
              <a:xfrm>
                <a:off x="5756294" y="2736064"/>
                <a:ext cx="174272" cy="603120"/>
              </a:xfrm>
              <a:custGeom>
                <a:rect b="b" l="l" r="r" t="t"/>
                <a:pathLst>
                  <a:path extrusionOk="0" h="33016" w="9540">
                    <a:moveTo>
                      <a:pt x="186" y="0"/>
                    </a:moveTo>
                    <a:lnTo>
                      <a:pt x="1" y="33015"/>
                    </a:lnTo>
                    <a:lnTo>
                      <a:pt x="9428" y="20334"/>
                    </a:lnTo>
                    <a:lnTo>
                      <a:pt x="9539" y="4954"/>
                    </a:lnTo>
                    <a:lnTo>
                      <a:pt x="1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7"/>
              <p:cNvSpPr/>
              <p:nvPr/>
            </p:nvSpPr>
            <p:spPr>
              <a:xfrm>
                <a:off x="6079794" y="2690139"/>
                <a:ext cx="141847" cy="603120"/>
              </a:xfrm>
              <a:custGeom>
                <a:rect b="b" l="l" r="r" t="t"/>
                <a:pathLst>
                  <a:path extrusionOk="0" h="33016" w="7765">
                    <a:moveTo>
                      <a:pt x="7764" y="0"/>
                    </a:moveTo>
                    <a:lnTo>
                      <a:pt x="1" y="5398"/>
                    </a:lnTo>
                    <a:lnTo>
                      <a:pt x="407" y="21961"/>
                    </a:lnTo>
                    <a:lnTo>
                      <a:pt x="7580" y="33015"/>
                    </a:lnTo>
                    <a:lnTo>
                      <a:pt x="77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7"/>
              <p:cNvSpPr/>
              <p:nvPr/>
            </p:nvSpPr>
            <p:spPr>
              <a:xfrm>
                <a:off x="5755618" y="2491590"/>
                <a:ext cx="5425" cy="921888"/>
              </a:xfrm>
              <a:custGeom>
                <a:rect b="b" l="l" r="r" t="t"/>
                <a:pathLst>
                  <a:path extrusionOk="0" fill="none" h="50466" w="297">
                    <a:moveTo>
                      <a:pt x="296" y="0"/>
                    </a:moveTo>
                    <a:lnTo>
                      <a:pt x="1" y="50465"/>
                    </a:lnTo>
                  </a:path>
                </a:pathLst>
              </a:custGeom>
              <a:noFill/>
              <a:ln cap="flat" cmpd="sng" w="8325">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7"/>
              <p:cNvSpPr/>
              <p:nvPr/>
            </p:nvSpPr>
            <p:spPr>
              <a:xfrm>
                <a:off x="5799515" y="2790775"/>
                <a:ext cx="104709" cy="432921"/>
              </a:xfrm>
              <a:custGeom>
                <a:rect b="b" l="l" r="r" t="t"/>
                <a:pathLst>
                  <a:path extrusionOk="0" fill="none" h="23699" w="5732">
                    <a:moveTo>
                      <a:pt x="1" y="23698"/>
                    </a:moveTo>
                    <a:lnTo>
                      <a:pt x="5657" y="17339"/>
                    </a:lnTo>
                    <a:lnTo>
                      <a:pt x="5731" y="2958"/>
                    </a:lnTo>
                    <a:lnTo>
                      <a:pt x="149" y="0"/>
                    </a:lnTo>
                    <a:close/>
                  </a:path>
                </a:pathLst>
              </a:custGeom>
              <a:noFill/>
              <a:ln cap="flat" cmpd="sng" w="8325">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7"/>
              <p:cNvSpPr/>
              <p:nvPr/>
            </p:nvSpPr>
            <p:spPr>
              <a:xfrm>
                <a:off x="6105459" y="2738767"/>
                <a:ext cx="101330" cy="464670"/>
              </a:xfrm>
              <a:custGeom>
                <a:rect b="b" l="l" r="r" t="t"/>
                <a:pathLst>
                  <a:path extrusionOk="0" fill="none" h="25437" w="5547">
                    <a:moveTo>
                      <a:pt x="0" y="3623"/>
                    </a:moveTo>
                    <a:lnTo>
                      <a:pt x="333" y="17820"/>
                    </a:lnTo>
                    <a:lnTo>
                      <a:pt x="5361" y="25436"/>
                    </a:lnTo>
                    <a:lnTo>
                      <a:pt x="5546" y="0"/>
                    </a:lnTo>
                    <a:close/>
                  </a:path>
                </a:pathLst>
              </a:custGeom>
              <a:noFill/>
              <a:ln cap="flat" cmpd="sng" w="8325">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7"/>
              <p:cNvSpPr/>
              <p:nvPr/>
            </p:nvSpPr>
            <p:spPr>
              <a:xfrm>
                <a:off x="5844088" y="2881948"/>
                <a:ext cx="305962" cy="78349"/>
              </a:xfrm>
              <a:custGeom>
                <a:rect b="b" l="l" r="r" t="t"/>
                <a:pathLst>
                  <a:path extrusionOk="0" h="4289" w="16749">
                    <a:moveTo>
                      <a:pt x="16749" y="0"/>
                    </a:moveTo>
                    <a:lnTo>
                      <a:pt x="1" y="1886"/>
                    </a:lnTo>
                    <a:lnTo>
                      <a:pt x="1" y="4289"/>
                    </a:lnTo>
                    <a:lnTo>
                      <a:pt x="16712" y="2440"/>
                    </a:lnTo>
                    <a:lnTo>
                      <a:pt x="167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7"/>
              <p:cNvSpPr/>
              <p:nvPr/>
            </p:nvSpPr>
            <p:spPr>
              <a:xfrm>
                <a:off x="5843412" y="2951511"/>
                <a:ext cx="305962" cy="78349"/>
              </a:xfrm>
              <a:custGeom>
                <a:rect b="b" l="l" r="r" t="t"/>
                <a:pathLst>
                  <a:path extrusionOk="0" h="4289" w="16749">
                    <a:moveTo>
                      <a:pt x="16749" y="0"/>
                    </a:moveTo>
                    <a:lnTo>
                      <a:pt x="38" y="1886"/>
                    </a:lnTo>
                    <a:lnTo>
                      <a:pt x="1" y="4289"/>
                    </a:lnTo>
                    <a:lnTo>
                      <a:pt x="1" y="4289"/>
                    </a:lnTo>
                    <a:lnTo>
                      <a:pt x="16749" y="2440"/>
                    </a:lnTo>
                    <a:lnTo>
                      <a:pt x="167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7"/>
              <p:cNvSpPr/>
              <p:nvPr/>
            </p:nvSpPr>
            <p:spPr>
              <a:xfrm>
                <a:off x="5874485" y="3239206"/>
                <a:ext cx="278269" cy="156699"/>
              </a:xfrm>
              <a:custGeom>
                <a:rect b="b" l="l" r="r" t="t"/>
                <a:pathLst>
                  <a:path extrusionOk="0" h="8578" w="15233">
                    <a:moveTo>
                      <a:pt x="11092" y="1"/>
                    </a:moveTo>
                    <a:lnTo>
                      <a:pt x="3328" y="1369"/>
                    </a:lnTo>
                    <a:lnTo>
                      <a:pt x="1" y="8578"/>
                    </a:lnTo>
                    <a:lnTo>
                      <a:pt x="15232" y="5398"/>
                    </a:lnTo>
                    <a:lnTo>
                      <a:pt x="110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7"/>
              <p:cNvSpPr/>
              <p:nvPr/>
            </p:nvSpPr>
            <p:spPr>
              <a:xfrm>
                <a:off x="5316632" y="2397713"/>
                <a:ext cx="395784" cy="940795"/>
              </a:xfrm>
              <a:custGeom>
                <a:rect b="b" l="l" r="r" t="t"/>
                <a:pathLst>
                  <a:path extrusionOk="0" fill="none" h="51501" w="21666">
                    <a:moveTo>
                      <a:pt x="1591" y="0"/>
                    </a:moveTo>
                    <a:lnTo>
                      <a:pt x="19595" y="7320"/>
                    </a:lnTo>
                    <a:lnTo>
                      <a:pt x="21666" y="10759"/>
                    </a:lnTo>
                    <a:lnTo>
                      <a:pt x="21444" y="50502"/>
                    </a:lnTo>
                    <a:lnTo>
                      <a:pt x="19336" y="51500"/>
                    </a:lnTo>
                    <a:lnTo>
                      <a:pt x="1" y="41259"/>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7"/>
              <p:cNvSpPr/>
              <p:nvPr/>
            </p:nvSpPr>
            <p:spPr>
              <a:xfrm>
                <a:off x="5532079" y="3173698"/>
                <a:ext cx="20953" cy="42563"/>
              </a:xfrm>
              <a:custGeom>
                <a:rect b="b" l="l" r="r" t="t"/>
                <a:pathLst>
                  <a:path extrusionOk="0" fill="none" h="2330" w="1147">
                    <a:moveTo>
                      <a:pt x="0" y="0"/>
                    </a:moveTo>
                    <a:lnTo>
                      <a:pt x="1146" y="2330"/>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7"/>
              <p:cNvSpPr/>
              <p:nvPr/>
            </p:nvSpPr>
            <p:spPr>
              <a:xfrm>
                <a:off x="5532079" y="3136560"/>
                <a:ext cx="20277" cy="42563"/>
              </a:xfrm>
              <a:custGeom>
                <a:rect b="b" l="l" r="r" t="t"/>
                <a:pathLst>
                  <a:path extrusionOk="0" fill="none" h="2330" w="1110">
                    <a:moveTo>
                      <a:pt x="0" y="0"/>
                    </a:moveTo>
                    <a:lnTo>
                      <a:pt x="1110" y="2329"/>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7"/>
              <p:cNvSpPr/>
              <p:nvPr/>
            </p:nvSpPr>
            <p:spPr>
              <a:xfrm>
                <a:off x="5531403" y="3098728"/>
                <a:ext cx="20953" cy="42563"/>
              </a:xfrm>
              <a:custGeom>
                <a:rect b="b" l="l" r="r" t="t"/>
                <a:pathLst>
                  <a:path extrusionOk="0" fill="none" h="2330" w="1147">
                    <a:moveTo>
                      <a:pt x="0" y="1"/>
                    </a:moveTo>
                    <a:lnTo>
                      <a:pt x="1147" y="2330"/>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7"/>
              <p:cNvSpPr/>
              <p:nvPr/>
            </p:nvSpPr>
            <p:spPr>
              <a:xfrm>
                <a:off x="5530727" y="3060915"/>
                <a:ext cx="20953" cy="43239"/>
              </a:xfrm>
              <a:custGeom>
                <a:rect b="b" l="l" r="r" t="t"/>
                <a:pathLst>
                  <a:path extrusionOk="0" fill="none" h="2367" w="1147">
                    <a:moveTo>
                      <a:pt x="0" y="0"/>
                    </a:moveTo>
                    <a:lnTo>
                      <a:pt x="1147" y="2366"/>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7"/>
              <p:cNvSpPr/>
              <p:nvPr/>
            </p:nvSpPr>
            <p:spPr>
              <a:xfrm>
                <a:off x="5530727" y="3023759"/>
                <a:ext cx="20277" cy="43257"/>
              </a:xfrm>
              <a:custGeom>
                <a:rect b="b" l="l" r="r" t="t"/>
                <a:pathLst>
                  <a:path extrusionOk="0" fill="none" h="2368" w="1110">
                    <a:moveTo>
                      <a:pt x="0" y="1"/>
                    </a:moveTo>
                    <a:lnTo>
                      <a:pt x="1110" y="2367"/>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7"/>
              <p:cNvSpPr/>
              <p:nvPr/>
            </p:nvSpPr>
            <p:spPr>
              <a:xfrm>
                <a:off x="5530051" y="2986621"/>
                <a:ext cx="20277" cy="42563"/>
              </a:xfrm>
              <a:custGeom>
                <a:rect b="b" l="l" r="r" t="t"/>
                <a:pathLst>
                  <a:path extrusionOk="0" fill="none" h="2330" w="1110">
                    <a:moveTo>
                      <a:pt x="0" y="1"/>
                    </a:moveTo>
                    <a:lnTo>
                      <a:pt x="1110" y="2330"/>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7"/>
              <p:cNvSpPr/>
              <p:nvPr/>
            </p:nvSpPr>
            <p:spPr>
              <a:xfrm>
                <a:off x="5529375" y="2948807"/>
                <a:ext cx="20953" cy="43239"/>
              </a:xfrm>
              <a:custGeom>
                <a:rect b="b" l="l" r="r" t="t"/>
                <a:pathLst>
                  <a:path extrusionOk="0" fill="none" h="2367" w="1147">
                    <a:moveTo>
                      <a:pt x="1" y="0"/>
                    </a:moveTo>
                    <a:lnTo>
                      <a:pt x="1147" y="2366"/>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7"/>
              <p:cNvSpPr/>
              <p:nvPr/>
            </p:nvSpPr>
            <p:spPr>
              <a:xfrm>
                <a:off x="5570569" y="3198688"/>
                <a:ext cx="20277" cy="42563"/>
              </a:xfrm>
              <a:custGeom>
                <a:rect b="b" l="l" r="r" t="t"/>
                <a:pathLst>
                  <a:path extrusionOk="0" fill="none" h="2330" w="1110">
                    <a:moveTo>
                      <a:pt x="1" y="0"/>
                    </a:moveTo>
                    <a:lnTo>
                      <a:pt x="1110" y="2330"/>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7"/>
              <p:cNvSpPr/>
              <p:nvPr/>
            </p:nvSpPr>
            <p:spPr>
              <a:xfrm>
                <a:off x="5569893" y="3160875"/>
                <a:ext cx="20953" cy="43239"/>
              </a:xfrm>
              <a:custGeom>
                <a:rect b="b" l="l" r="r" t="t"/>
                <a:pathLst>
                  <a:path extrusionOk="0" fill="none" h="2367" w="1147">
                    <a:moveTo>
                      <a:pt x="1" y="0"/>
                    </a:moveTo>
                    <a:lnTo>
                      <a:pt x="1147" y="2366"/>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7"/>
              <p:cNvSpPr/>
              <p:nvPr/>
            </p:nvSpPr>
            <p:spPr>
              <a:xfrm>
                <a:off x="5569217" y="3123718"/>
                <a:ext cx="20953" cy="43239"/>
              </a:xfrm>
              <a:custGeom>
                <a:rect b="b" l="l" r="r" t="t"/>
                <a:pathLst>
                  <a:path extrusionOk="0" fill="none" h="2367" w="1147">
                    <a:moveTo>
                      <a:pt x="1" y="1"/>
                    </a:moveTo>
                    <a:lnTo>
                      <a:pt x="1147" y="2367"/>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p:nvPr/>
            </p:nvSpPr>
            <p:spPr>
              <a:xfrm>
                <a:off x="5568541" y="3085905"/>
                <a:ext cx="20953" cy="43239"/>
              </a:xfrm>
              <a:custGeom>
                <a:rect b="b" l="l" r="r" t="t"/>
                <a:pathLst>
                  <a:path extrusionOk="0" fill="none" h="2367" w="1147">
                    <a:moveTo>
                      <a:pt x="1" y="0"/>
                    </a:moveTo>
                    <a:lnTo>
                      <a:pt x="1147" y="2366"/>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7"/>
              <p:cNvSpPr/>
              <p:nvPr/>
            </p:nvSpPr>
            <p:spPr>
              <a:xfrm>
                <a:off x="5568541" y="3048749"/>
                <a:ext cx="20277" cy="43239"/>
              </a:xfrm>
              <a:custGeom>
                <a:rect b="b" l="l" r="r" t="t"/>
                <a:pathLst>
                  <a:path extrusionOk="0" fill="none" h="2367" w="1110">
                    <a:moveTo>
                      <a:pt x="1" y="1"/>
                    </a:moveTo>
                    <a:lnTo>
                      <a:pt x="1110" y="2367"/>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p:nvPr/>
            </p:nvSpPr>
            <p:spPr>
              <a:xfrm>
                <a:off x="5567865" y="3011611"/>
                <a:ext cx="20953" cy="42563"/>
              </a:xfrm>
              <a:custGeom>
                <a:rect b="b" l="l" r="r" t="t"/>
                <a:pathLst>
                  <a:path extrusionOk="0" fill="none" h="2330" w="1147">
                    <a:moveTo>
                      <a:pt x="1" y="0"/>
                    </a:moveTo>
                    <a:lnTo>
                      <a:pt x="1147" y="2330"/>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7"/>
              <p:cNvSpPr/>
              <p:nvPr/>
            </p:nvSpPr>
            <p:spPr>
              <a:xfrm>
                <a:off x="5567189" y="2973797"/>
                <a:ext cx="20953" cy="43239"/>
              </a:xfrm>
              <a:custGeom>
                <a:rect b="b" l="l" r="r" t="t"/>
                <a:pathLst>
                  <a:path extrusionOk="0" fill="none" h="2367" w="1147">
                    <a:moveTo>
                      <a:pt x="1" y="0"/>
                    </a:moveTo>
                    <a:lnTo>
                      <a:pt x="1147" y="2366"/>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p:nvPr/>
            </p:nvSpPr>
            <p:spPr>
              <a:xfrm>
                <a:off x="5607049" y="3218271"/>
                <a:ext cx="20953" cy="42563"/>
              </a:xfrm>
              <a:custGeom>
                <a:rect b="b" l="l" r="r" t="t"/>
                <a:pathLst>
                  <a:path extrusionOk="0" fill="none" h="2330" w="1147">
                    <a:moveTo>
                      <a:pt x="0" y="1"/>
                    </a:moveTo>
                    <a:lnTo>
                      <a:pt x="1146" y="2330"/>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7"/>
              <p:cNvSpPr/>
              <p:nvPr/>
            </p:nvSpPr>
            <p:spPr>
              <a:xfrm>
                <a:off x="5607049" y="3180457"/>
                <a:ext cx="20277" cy="43239"/>
              </a:xfrm>
              <a:custGeom>
                <a:rect b="b" l="l" r="r" t="t"/>
                <a:pathLst>
                  <a:path extrusionOk="0" fill="none" h="2367" w="1110">
                    <a:moveTo>
                      <a:pt x="0" y="0"/>
                    </a:moveTo>
                    <a:lnTo>
                      <a:pt x="1109" y="2366"/>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p:nvPr/>
            </p:nvSpPr>
            <p:spPr>
              <a:xfrm>
                <a:off x="5606373" y="3143301"/>
                <a:ext cx="20277" cy="42563"/>
              </a:xfrm>
              <a:custGeom>
                <a:rect b="b" l="l" r="r" t="t"/>
                <a:pathLst>
                  <a:path extrusionOk="0" fill="none" h="2330" w="1110">
                    <a:moveTo>
                      <a:pt x="0" y="1"/>
                    </a:moveTo>
                    <a:lnTo>
                      <a:pt x="1109" y="2330"/>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p:nvPr/>
            </p:nvSpPr>
            <p:spPr>
              <a:xfrm>
                <a:off x="5605697" y="3105487"/>
                <a:ext cx="20953" cy="43239"/>
              </a:xfrm>
              <a:custGeom>
                <a:rect b="b" l="l" r="r" t="t"/>
                <a:pathLst>
                  <a:path extrusionOk="0" fill="none" h="2367" w="1147">
                    <a:moveTo>
                      <a:pt x="0" y="0"/>
                    </a:moveTo>
                    <a:lnTo>
                      <a:pt x="1146" y="2367"/>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p:nvPr/>
            </p:nvSpPr>
            <p:spPr>
              <a:xfrm>
                <a:off x="5605021" y="3068350"/>
                <a:ext cx="20953" cy="42563"/>
              </a:xfrm>
              <a:custGeom>
                <a:rect b="b" l="l" r="r" t="t"/>
                <a:pathLst>
                  <a:path extrusionOk="0" fill="none" h="2330" w="1147">
                    <a:moveTo>
                      <a:pt x="0" y="0"/>
                    </a:moveTo>
                    <a:lnTo>
                      <a:pt x="1146" y="2329"/>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p:nvPr/>
            </p:nvSpPr>
            <p:spPr>
              <a:xfrm>
                <a:off x="5605021" y="3030518"/>
                <a:ext cx="20277" cy="43239"/>
              </a:xfrm>
              <a:custGeom>
                <a:rect b="b" l="l" r="r" t="t"/>
                <a:pathLst>
                  <a:path extrusionOk="0" fill="none" h="2367" w="1110">
                    <a:moveTo>
                      <a:pt x="0" y="1"/>
                    </a:moveTo>
                    <a:lnTo>
                      <a:pt x="1109" y="2367"/>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p:nvPr/>
            </p:nvSpPr>
            <p:spPr>
              <a:xfrm>
                <a:off x="5604345" y="2993380"/>
                <a:ext cx="20277" cy="42563"/>
              </a:xfrm>
              <a:custGeom>
                <a:rect b="b" l="l" r="r" t="t"/>
                <a:pathLst>
                  <a:path extrusionOk="0" fill="none" h="2330" w="1110">
                    <a:moveTo>
                      <a:pt x="0" y="0"/>
                    </a:moveTo>
                    <a:lnTo>
                      <a:pt x="1109" y="2329"/>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p:nvPr/>
            </p:nvSpPr>
            <p:spPr>
              <a:xfrm>
                <a:off x="5647566" y="3236502"/>
                <a:ext cx="20277" cy="43239"/>
              </a:xfrm>
              <a:custGeom>
                <a:rect b="b" l="l" r="r" t="t"/>
                <a:pathLst>
                  <a:path extrusionOk="0" fill="none" h="2367" w="1110">
                    <a:moveTo>
                      <a:pt x="0" y="1"/>
                    </a:moveTo>
                    <a:lnTo>
                      <a:pt x="1110" y="2367"/>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p:nvPr/>
            </p:nvSpPr>
            <p:spPr>
              <a:xfrm>
                <a:off x="5646890" y="3199364"/>
                <a:ext cx="20953" cy="42563"/>
              </a:xfrm>
              <a:custGeom>
                <a:rect b="b" l="l" r="r" t="t"/>
                <a:pathLst>
                  <a:path extrusionOk="0" fill="none" h="2330" w="1147">
                    <a:moveTo>
                      <a:pt x="0" y="0"/>
                    </a:moveTo>
                    <a:lnTo>
                      <a:pt x="1147" y="2329"/>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p:nvPr/>
            </p:nvSpPr>
            <p:spPr>
              <a:xfrm>
                <a:off x="5646214" y="3161532"/>
                <a:ext cx="20953" cy="43257"/>
              </a:xfrm>
              <a:custGeom>
                <a:rect b="b" l="l" r="r" t="t"/>
                <a:pathLst>
                  <a:path extrusionOk="0" fill="none" h="2368" w="1147">
                    <a:moveTo>
                      <a:pt x="0" y="1"/>
                    </a:moveTo>
                    <a:lnTo>
                      <a:pt x="1147" y="2367"/>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p:nvPr/>
            </p:nvSpPr>
            <p:spPr>
              <a:xfrm>
                <a:off x="5646214" y="3124394"/>
                <a:ext cx="20277" cy="42563"/>
              </a:xfrm>
              <a:custGeom>
                <a:rect b="b" l="l" r="r" t="t"/>
                <a:pathLst>
                  <a:path extrusionOk="0" fill="none" h="2330" w="1110">
                    <a:moveTo>
                      <a:pt x="0" y="1"/>
                    </a:moveTo>
                    <a:lnTo>
                      <a:pt x="1110" y="2330"/>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p:nvPr/>
            </p:nvSpPr>
            <p:spPr>
              <a:xfrm>
                <a:off x="5645539" y="3086581"/>
                <a:ext cx="20277" cy="43239"/>
              </a:xfrm>
              <a:custGeom>
                <a:rect b="b" l="l" r="r" t="t"/>
                <a:pathLst>
                  <a:path extrusionOk="0" fill="none" h="2367" w="1110">
                    <a:moveTo>
                      <a:pt x="0" y="0"/>
                    </a:moveTo>
                    <a:lnTo>
                      <a:pt x="1110" y="2366"/>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7"/>
              <p:cNvSpPr/>
              <p:nvPr/>
            </p:nvSpPr>
            <p:spPr>
              <a:xfrm>
                <a:off x="5644863" y="3049424"/>
                <a:ext cx="20953" cy="42563"/>
              </a:xfrm>
              <a:custGeom>
                <a:rect b="b" l="l" r="r" t="t"/>
                <a:pathLst>
                  <a:path extrusionOk="0" fill="none" h="2330" w="1147">
                    <a:moveTo>
                      <a:pt x="1" y="1"/>
                    </a:moveTo>
                    <a:lnTo>
                      <a:pt x="1147" y="2330"/>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p:nvPr/>
            </p:nvSpPr>
            <p:spPr>
              <a:xfrm>
                <a:off x="5644187" y="3012287"/>
                <a:ext cx="20953" cy="42563"/>
              </a:xfrm>
              <a:custGeom>
                <a:rect b="b" l="l" r="r" t="t"/>
                <a:pathLst>
                  <a:path extrusionOk="0" fill="none" h="2330" w="1147">
                    <a:moveTo>
                      <a:pt x="1" y="0"/>
                    </a:moveTo>
                    <a:lnTo>
                      <a:pt x="1147" y="2330"/>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7"/>
              <p:cNvSpPr/>
              <p:nvPr/>
            </p:nvSpPr>
            <p:spPr>
              <a:xfrm>
                <a:off x="5355816" y="2601652"/>
                <a:ext cx="215447" cy="238446"/>
              </a:xfrm>
              <a:custGeom>
                <a:rect b="b" l="l" r="r" t="t"/>
                <a:pathLst>
                  <a:path extrusionOk="0" h="13053" w="11794">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p:nvPr/>
            </p:nvSpPr>
            <p:spPr>
              <a:xfrm>
                <a:off x="5415916" y="2664473"/>
                <a:ext cx="95247" cy="112802"/>
              </a:xfrm>
              <a:custGeom>
                <a:rect b="b" l="l" r="r" t="t"/>
                <a:pathLst>
                  <a:path extrusionOk="0" h="6175" w="5214">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7"/>
              <p:cNvSpPr/>
              <p:nvPr/>
            </p:nvSpPr>
            <p:spPr>
              <a:xfrm>
                <a:off x="5424027" y="2601670"/>
                <a:ext cx="25008" cy="119561"/>
              </a:xfrm>
              <a:custGeom>
                <a:rect b="b" l="l" r="r" t="t"/>
                <a:pathLst>
                  <a:path extrusionOk="0" h="6545" w="1369">
                    <a:moveTo>
                      <a:pt x="703" y="0"/>
                    </a:moveTo>
                    <a:lnTo>
                      <a:pt x="0" y="444"/>
                    </a:lnTo>
                    <a:lnTo>
                      <a:pt x="555" y="6507"/>
                    </a:lnTo>
                    <a:lnTo>
                      <a:pt x="1368" y="6544"/>
                    </a:lnTo>
                    <a:lnTo>
                      <a:pt x="7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p:nvPr/>
            </p:nvSpPr>
            <p:spPr>
              <a:xfrm>
                <a:off x="5494265" y="2696222"/>
                <a:ext cx="76998" cy="38508"/>
              </a:xfrm>
              <a:custGeom>
                <a:rect b="b" l="l" r="r" t="t"/>
                <a:pathLst>
                  <a:path extrusionOk="0" h="2108" w="4215">
                    <a:moveTo>
                      <a:pt x="4215" y="0"/>
                    </a:moveTo>
                    <a:lnTo>
                      <a:pt x="0" y="1035"/>
                    </a:lnTo>
                    <a:lnTo>
                      <a:pt x="0" y="2107"/>
                    </a:lnTo>
                    <a:lnTo>
                      <a:pt x="4215" y="1405"/>
                    </a:lnTo>
                    <a:lnTo>
                      <a:pt x="4215" y="0"/>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7"/>
              <p:cNvSpPr/>
              <p:nvPr/>
            </p:nvSpPr>
            <p:spPr>
              <a:xfrm>
                <a:off x="5374723" y="2744850"/>
                <a:ext cx="74312" cy="57415"/>
              </a:xfrm>
              <a:custGeom>
                <a:rect b="b" l="l" r="r" t="t"/>
                <a:pathLst>
                  <a:path extrusionOk="0" h="3143" w="4068">
                    <a:moveTo>
                      <a:pt x="3365" y="0"/>
                    </a:moveTo>
                    <a:lnTo>
                      <a:pt x="0" y="2403"/>
                    </a:lnTo>
                    <a:lnTo>
                      <a:pt x="555" y="3143"/>
                    </a:lnTo>
                    <a:lnTo>
                      <a:pt x="4067" y="887"/>
                    </a:lnTo>
                    <a:lnTo>
                      <a:pt x="3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7"/>
              <p:cNvSpPr/>
              <p:nvPr/>
            </p:nvSpPr>
            <p:spPr>
              <a:xfrm>
                <a:off x="5296374" y="2311929"/>
                <a:ext cx="463994" cy="1108965"/>
              </a:xfrm>
              <a:custGeom>
                <a:rect b="b" l="l" r="r" t="t"/>
                <a:pathLst>
                  <a:path extrusionOk="0" h="60707" w="2540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7"/>
              <p:cNvSpPr/>
              <p:nvPr/>
            </p:nvSpPr>
            <p:spPr>
              <a:xfrm>
                <a:off x="5430092" y="2318012"/>
                <a:ext cx="374173" cy="144551"/>
              </a:xfrm>
              <a:custGeom>
                <a:rect b="b" l="l" r="r" t="t"/>
                <a:pathLst>
                  <a:path extrusionOk="0" h="7913" w="20483">
                    <a:moveTo>
                      <a:pt x="1960" y="1"/>
                    </a:moveTo>
                    <a:lnTo>
                      <a:pt x="1" y="370"/>
                    </a:lnTo>
                    <a:lnTo>
                      <a:pt x="18153" y="7912"/>
                    </a:lnTo>
                    <a:lnTo>
                      <a:pt x="20483" y="7432"/>
                    </a:lnTo>
                    <a:lnTo>
                      <a:pt x="196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7"/>
              <p:cNvSpPr/>
              <p:nvPr/>
            </p:nvSpPr>
            <p:spPr>
              <a:xfrm>
                <a:off x="5647566" y="2292346"/>
                <a:ext cx="474791" cy="131709"/>
              </a:xfrm>
              <a:custGeom>
                <a:rect b="b" l="l" r="r" t="t"/>
                <a:pathLst>
                  <a:path extrusionOk="0" h="7210" w="25991">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7"/>
              <p:cNvSpPr/>
              <p:nvPr/>
            </p:nvSpPr>
            <p:spPr>
              <a:xfrm>
                <a:off x="5554365" y="2305188"/>
                <a:ext cx="394432" cy="137116"/>
              </a:xfrm>
              <a:custGeom>
                <a:rect b="b" l="l" r="r" t="t"/>
                <a:pathLst>
                  <a:path extrusionOk="0" h="7506" w="21592">
                    <a:moveTo>
                      <a:pt x="1775" y="0"/>
                    </a:moveTo>
                    <a:lnTo>
                      <a:pt x="0" y="370"/>
                    </a:lnTo>
                    <a:lnTo>
                      <a:pt x="18412" y="7505"/>
                    </a:lnTo>
                    <a:lnTo>
                      <a:pt x="21591" y="7062"/>
                    </a:lnTo>
                    <a:lnTo>
                      <a:pt x="17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7"/>
              <p:cNvSpPr/>
              <p:nvPr/>
            </p:nvSpPr>
            <p:spPr>
              <a:xfrm>
                <a:off x="5297725" y="2267356"/>
                <a:ext cx="447115" cy="73636"/>
              </a:xfrm>
              <a:custGeom>
                <a:rect b="b" l="l" r="r" t="t"/>
                <a:pathLst>
                  <a:path extrusionOk="0" h="4031" w="24476">
                    <a:moveTo>
                      <a:pt x="20704" y="1"/>
                    </a:moveTo>
                    <a:lnTo>
                      <a:pt x="1" y="2441"/>
                    </a:lnTo>
                    <a:lnTo>
                      <a:pt x="4437" y="4031"/>
                    </a:lnTo>
                    <a:lnTo>
                      <a:pt x="24475" y="1110"/>
                    </a:lnTo>
                    <a:lnTo>
                      <a:pt x="20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7"/>
              <p:cNvSpPr/>
              <p:nvPr/>
            </p:nvSpPr>
            <p:spPr>
              <a:xfrm>
                <a:off x="5652297" y="2392982"/>
                <a:ext cx="574074" cy="98626"/>
              </a:xfrm>
              <a:custGeom>
                <a:rect b="b" l="l" r="r" t="t"/>
                <a:pathLst>
                  <a:path extrusionOk="0" h="5399" w="31426">
                    <a:moveTo>
                      <a:pt x="24031" y="0"/>
                    </a:moveTo>
                    <a:lnTo>
                      <a:pt x="0" y="3254"/>
                    </a:lnTo>
                    <a:lnTo>
                      <a:pt x="5952" y="5398"/>
                    </a:lnTo>
                    <a:lnTo>
                      <a:pt x="31425" y="1997"/>
                    </a:lnTo>
                    <a:lnTo>
                      <a:pt x="240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7"/>
              <p:cNvSpPr/>
              <p:nvPr/>
            </p:nvSpPr>
            <p:spPr>
              <a:xfrm>
                <a:off x="7686475" y="2361909"/>
                <a:ext cx="311370" cy="319553"/>
              </a:xfrm>
              <a:custGeom>
                <a:rect b="b" l="l" r="r" t="t"/>
                <a:pathLst>
                  <a:path extrusionOk="0" h="17493" w="17045">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7"/>
              <p:cNvSpPr/>
              <p:nvPr/>
            </p:nvSpPr>
            <p:spPr>
              <a:xfrm>
                <a:off x="7806693" y="2599642"/>
                <a:ext cx="162782" cy="168865"/>
              </a:xfrm>
              <a:custGeom>
                <a:rect b="b" l="l" r="r" t="t"/>
                <a:pathLst>
                  <a:path extrusionOk="0" h="9244" w="8911">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7"/>
              <p:cNvSpPr/>
              <p:nvPr/>
            </p:nvSpPr>
            <p:spPr>
              <a:xfrm>
                <a:off x="7747945" y="2342746"/>
                <a:ext cx="372127" cy="382394"/>
              </a:xfrm>
              <a:custGeom>
                <a:rect b="b" l="l" r="r" t="t"/>
                <a:pathLst>
                  <a:path extrusionOk="0" h="20933" w="20371">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7"/>
              <p:cNvSpPr/>
              <p:nvPr/>
            </p:nvSpPr>
            <p:spPr>
              <a:xfrm>
                <a:off x="7779676" y="2480775"/>
                <a:ext cx="146578" cy="125772"/>
              </a:xfrm>
              <a:custGeom>
                <a:rect b="b" l="l" r="r" t="t"/>
                <a:pathLst>
                  <a:path extrusionOk="0" h="6885" w="8024">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7"/>
              <p:cNvSpPr/>
              <p:nvPr/>
            </p:nvSpPr>
            <p:spPr>
              <a:xfrm>
                <a:off x="7816832" y="2482803"/>
                <a:ext cx="108071" cy="129005"/>
              </a:xfrm>
              <a:custGeom>
                <a:rect b="b" l="l" r="r" t="t"/>
                <a:pathLst>
                  <a:path extrusionOk="0" h="7062" w="5916">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7"/>
              <p:cNvSpPr/>
              <p:nvPr/>
            </p:nvSpPr>
            <p:spPr>
              <a:xfrm>
                <a:off x="7820869" y="2518589"/>
                <a:ext cx="49322" cy="42417"/>
              </a:xfrm>
              <a:custGeom>
                <a:rect b="b" l="l" r="r" t="t"/>
                <a:pathLst>
                  <a:path extrusionOk="0" h="2322" w="270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7"/>
              <p:cNvSpPr/>
              <p:nvPr/>
            </p:nvSpPr>
            <p:spPr>
              <a:xfrm>
                <a:off x="7787111" y="2343002"/>
                <a:ext cx="83081" cy="143875"/>
              </a:xfrm>
              <a:custGeom>
                <a:rect b="b" l="l" r="r" t="t"/>
                <a:pathLst>
                  <a:path extrusionOk="0" h="7876" w="4548">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7"/>
              <p:cNvSpPr/>
              <p:nvPr/>
            </p:nvSpPr>
            <p:spPr>
              <a:xfrm>
                <a:off x="7013811" y="2929900"/>
                <a:ext cx="183040" cy="183716"/>
              </a:xfrm>
              <a:custGeom>
                <a:rect b="b" l="l" r="r" t="t"/>
                <a:pathLst>
                  <a:path extrusionOk="0" h="10057" w="1002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7"/>
              <p:cNvSpPr/>
              <p:nvPr/>
            </p:nvSpPr>
            <p:spPr>
              <a:xfrm>
                <a:off x="7118502" y="3896836"/>
                <a:ext cx="289741" cy="170217"/>
              </a:xfrm>
              <a:custGeom>
                <a:rect b="b" l="l" r="r" t="t"/>
                <a:pathLst>
                  <a:path extrusionOk="0" h="9318" w="15861">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7"/>
              <p:cNvSpPr/>
              <p:nvPr/>
            </p:nvSpPr>
            <p:spPr>
              <a:xfrm>
                <a:off x="7189416" y="3280362"/>
                <a:ext cx="563936" cy="699737"/>
              </a:xfrm>
              <a:custGeom>
                <a:rect b="b" l="l" r="r" t="t"/>
                <a:pathLst>
                  <a:path extrusionOk="0" h="38305" w="30871">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7"/>
              <p:cNvSpPr/>
              <p:nvPr/>
            </p:nvSpPr>
            <p:spPr>
              <a:xfrm>
                <a:off x="6690330" y="4283321"/>
                <a:ext cx="314731" cy="276132"/>
              </a:xfrm>
              <a:custGeom>
                <a:rect b="b" l="l" r="r" t="t"/>
                <a:pathLst>
                  <a:path extrusionOk="0" h="15116" w="17229">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7"/>
              <p:cNvSpPr/>
              <p:nvPr/>
            </p:nvSpPr>
            <p:spPr>
              <a:xfrm>
                <a:off x="6822696" y="3428804"/>
                <a:ext cx="1142723" cy="941653"/>
              </a:xfrm>
              <a:custGeom>
                <a:rect b="b" l="l" r="r" t="t"/>
                <a:pathLst>
                  <a:path extrusionOk="0" h="51548" w="62555">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7"/>
              <p:cNvSpPr/>
              <p:nvPr/>
            </p:nvSpPr>
            <p:spPr>
              <a:xfrm>
                <a:off x="6942915" y="3448569"/>
                <a:ext cx="1021829" cy="922564"/>
              </a:xfrm>
              <a:custGeom>
                <a:rect b="b" l="l" r="r" t="t"/>
                <a:pathLst>
                  <a:path extrusionOk="0" h="50503" w="55937">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7"/>
              <p:cNvSpPr/>
              <p:nvPr/>
            </p:nvSpPr>
            <p:spPr>
              <a:xfrm>
                <a:off x="7229934" y="3722089"/>
                <a:ext cx="35147" cy="41887"/>
              </a:xfrm>
              <a:custGeom>
                <a:rect b="b" l="l" r="r" t="t"/>
                <a:pathLst>
                  <a:path extrusionOk="0" fill="none" h="2293" w="1924">
                    <a:moveTo>
                      <a:pt x="1" y="1"/>
                    </a:moveTo>
                    <a:lnTo>
                      <a:pt x="1923" y="2293"/>
                    </a:lnTo>
                  </a:path>
                </a:pathLst>
              </a:custGeom>
              <a:noFill/>
              <a:ln cap="flat" cmpd="sng" w="5550">
                <a:solidFill>
                  <a:schemeClr val="lt2"/>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7"/>
              <p:cNvSpPr/>
              <p:nvPr/>
            </p:nvSpPr>
            <p:spPr>
              <a:xfrm>
                <a:off x="7256951" y="3702506"/>
                <a:ext cx="8787" cy="40536"/>
              </a:xfrm>
              <a:custGeom>
                <a:rect b="b" l="l" r="r" t="t"/>
                <a:pathLst>
                  <a:path extrusionOk="0" fill="none" h="2219" w="481">
                    <a:moveTo>
                      <a:pt x="0" y="1"/>
                    </a:moveTo>
                    <a:lnTo>
                      <a:pt x="481" y="2219"/>
                    </a:lnTo>
                  </a:path>
                </a:pathLst>
              </a:custGeom>
              <a:noFill/>
              <a:ln cap="flat" cmpd="sng" w="5550">
                <a:solidFill>
                  <a:schemeClr val="lt2"/>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7"/>
              <p:cNvSpPr/>
              <p:nvPr/>
            </p:nvSpPr>
            <p:spPr>
              <a:xfrm>
                <a:off x="7276534" y="3713996"/>
                <a:ext cx="2046" cy="41211"/>
              </a:xfrm>
              <a:custGeom>
                <a:rect b="b" l="l" r="r" t="t"/>
                <a:pathLst>
                  <a:path extrusionOk="0" fill="none" h="2256" w="112">
                    <a:moveTo>
                      <a:pt x="111" y="0"/>
                    </a:moveTo>
                    <a:lnTo>
                      <a:pt x="1" y="2255"/>
                    </a:lnTo>
                  </a:path>
                </a:pathLst>
              </a:custGeom>
              <a:noFill/>
              <a:ln cap="flat" cmpd="sng" w="5550">
                <a:solidFill>
                  <a:schemeClr val="lt2"/>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7"/>
              <p:cNvSpPr/>
              <p:nvPr/>
            </p:nvSpPr>
            <p:spPr>
              <a:xfrm>
                <a:off x="7054346" y="3658609"/>
                <a:ext cx="60794" cy="25684"/>
              </a:xfrm>
              <a:custGeom>
                <a:rect b="b" l="l" r="r" t="t"/>
                <a:pathLst>
                  <a:path extrusionOk="0" fill="none" h="1406" w="3328">
                    <a:moveTo>
                      <a:pt x="0" y="0"/>
                    </a:moveTo>
                    <a:cubicBezTo>
                      <a:pt x="1109" y="1110"/>
                      <a:pt x="1849" y="1405"/>
                      <a:pt x="3328" y="0"/>
                    </a:cubicBezTo>
                  </a:path>
                </a:pathLst>
              </a:custGeom>
              <a:noFill/>
              <a:ln cap="flat" cmpd="sng" w="5550">
                <a:solidFill>
                  <a:schemeClr val="lt2"/>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7"/>
              <p:cNvSpPr/>
              <p:nvPr/>
            </p:nvSpPr>
            <p:spPr>
              <a:xfrm>
                <a:off x="7116474" y="2749892"/>
                <a:ext cx="768587" cy="519217"/>
              </a:xfrm>
              <a:custGeom>
                <a:rect b="b" l="l" r="r" t="t"/>
                <a:pathLst>
                  <a:path extrusionOk="0" h="28423" w="42074">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7"/>
              <p:cNvSpPr/>
              <p:nvPr/>
            </p:nvSpPr>
            <p:spPr>
              <a:xfrm>
                <a:off x="7602061" y="2705667"/>
                <a:ext cx="666599" cy="974078"/>
              </a:xfrm>
              <a:custGeom>
                <a:rect b="b" l="l" r="r" t="t"/>
                <a:pathLst>
                  <a:path extrusionOk="0" h="53323" w="36491">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7"/>
              <p:cNvSpPr/>
              <p:nvPr/>
            </p:nvSpPr>
            <p:spPr>
              <a:xfrm>
                <a:off x="7117150" y="2707420"/>
                <a:ext cx="1152186" cy="972982"/>
              </a:xfrm>
              <a:custGeom>
                <a:rect b="b" l="l" r="r" t="t"/>
                <a:pathLst>
                  <a:path extrusionOk="0" h="53263" w="63073">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7"/>
              <p:cNvSpPr/>
              <p:nvPr/>
            </p:nvSpPr>
            <p:spPr>
              <a:xfrm>
                <a:off x="7360948" y="3061591"/>
                <a:ext cx="18268" cy="37832"/>
              </a:xfrm>
              <a:custGeom>
                <a:rect b="b" l="l" r="r" t="t"/>
                <a:pathLst>
                  <a:path extrusionOk="0" fill="none" h="2071" w="1000">
                    <a:moveTo>
                      <a:pt x="999" y="2071"/>
                    </a:moveTo>
                    <a:cubicBezTo>
                      <a:pt x="629" y="1405"/>
                      <a:pt x="334" y="703"/>
                      <a:pt x="1" y="0"/>
                    </a:cubicBezTo>
                  </a:path>
                </a:pathLst>
              </a:custGeom>
              <a:solidFill>
                <a:schemeClr val="accent6"/>
              </a:solidFill>
              <a:ln cap="flat" cmpd="sng" w="5550">
                <a:solidFill>
                  <a:srgbClr val="FFFFFF"/>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7"/>
              <p:cNvSpPr/>
              <p:nvPr/>
            </p:nvSpPr>
            <p:spPr>
              <a:xfrm>
                <a:off x="7349476" y="3074414"/>
                <a:ext cx="14870" cy="39202"/>
              </a:xfrm>
              <a:custGeom>
                <a:rect b="b" l="l" r="r" t="t"/>
                <a:pathLst>
                  <a:path extrusionOk="0" fill="none" h="2146" w="814">
                    <a:moveTo>
                      <a:pt x="703" y="1849"/>
                    </a:moveTo>
                    <a:cubicBezTo>
                      <a:pt x="814" y="2145"/>
                      <a:pt x="518" y="1332"/>
                      <a:pt x="444" y="1147"/>
                    </a:cubicBezTo>
                    <a:cubicBezTo>
                      <a:pt x="296" y="777"/>
                      <a:pt x="185" y="370"/>
                      <a:pt x="0" y="1"/>
                    </a:cubicBezTo>
                  </a:path>
                </a:pathLst>
              </a:custGeom>
              <a:solidFill>
                <a:schemeClr val="accent6"/>
              </a:solidFill>
              <a:ln cap="flat" cmpd="sng" w="5550">
                <a:solidFill>
                  <a:srgbClr val="FFFFFF"/>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7"/>
              <p:cNvSpPr/>
              <p:nvPr/>
            </p:nvSpPr>
            <p:spPr>
              <a:xfrm>
                <a:off x="7375818" y="3060239"/>
                <a:ext cx="16897" cy="14194"/>
              </a:xfrm>
              <a:custGeom>
                <a:rect b="b" l="l" r="r" t="t"/>
                <a:pathLst>
                  <a:path extrusionOk="0" fill="none" h="777" w="925">
                    <a:moveTo>
                      <a:pt x="0" y="0"/>
                    </a:moveTo>
                    <a:cubicBezTo>
                      <a:pt x="222" y="333"/>
                      <a:pt x="740" y="407"/>
                      <a:pt x="924" y="777"/>
                    </a:cubicBezTo>
                  </a:path>
                </a:pathLst>
              </a:custGeom>
              <a:solidFill>
                <a:schemeClr val="accent6"/>
              </a:solidFill>
              <a:ln cap="flat" cmpd="sng" w="5550">
                <a:solidFill>
                  <a:srgbClr val="FFFFFF"/>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7"/>
              <p:cNvSpPr/>
              <p:nvPr/>
            </p:nvSpPr>
            <p:spPr>
              <a:xfrm>
                <a:off x="7625699" y="3082525"/>
                <a:ext cx="80377" cy="158726"/>
              </a:xfrm>
              <a:custGeom>
                <a:rect b="b" l="l" r="r" t="t"/>
                <a:pathLst>
                  <a:path extrusionOk="0" fill="none" h="8689" w="4400">
                    <a:moveTo>
                      <a:pt x="0" y="8689"/>
                    </a:moveTo>
                    <a:cubicBezTo>
                      <a:pt x="1294" y="7505"/>
                      <a:pt x="2293" y="6064"/>
                      <a:pt x="2921" y="4474"/>
                    </a:cubicBezTo>
                    <a:cubicBezTo>
                      <a:pt x="3254" y="3734"/>
                      <a:pt x="4030" y="703"/>
                      <a:pt x="4400" y="0"/>
                    </a:cubicBezTo>
                  </a:path>
                </a:pathLst>
              </a:custGeom>
              <a:solidFill>
                <a:schemeClr val="accent6"/>
              </a:solidFill>
              <a:ln cap="flat" cmpd="sng" w="5550">
                <a:solidFill>
                  <a:srgbClr val="FFFFFF"/>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7"/>
              <p:cNvSpPr/>
              <p:nvPr/>
            </p:nvSpPr>
            <p:spPr>
              <a:xfrm>
                <a:off x="7707410" y="3041332"/>
                <a:ext cx="41211" cy="98608"/>
              </a:xfrm>
              <a:custGeom>
                <a:rect b="b" l="l" r="r" t="t"/>
                <a:pathLst>
                  <a:path extrusionOk="0" fill="none" h="5398" w="2256">
                    <a:moveTo>
                      <a:pt x="1" y="5398"/>
                    </a:moveTo>
                    <a:cubicBezTo>
                      <a:pt x="407" y="3475"/>
                      <a:pt x="1886" y="1812"/>
                      <a:pt x="2256" y="0"/>
                    </a:cubicBezTo>
                  </a:path>
                </a:pathLst>
              </a:custGeom>
              <a:solidFill>
                <a:schemeClr val="accent6"/>
              </a:solidFill>
              <a:ln cap="flat" cmpd="sng" w="5550">
                <a:solidFill>
                  <a:srgbClr val="FFFFFF"/>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7"/>
              <p:cNvSpPr/>
              <p:nvPr/>
            </p:nvSpPr>
            <p:spPr>
              <a:xfrm>
                <a:off x="7698641" y="3141949"/>
                <a:ext cx="86460" cy="129699"/>
              </a:xfrm>
              <a:custGeom>
                <a:rect b="b" l="l" r="r" t="t"/>
                <a:pathLst>
                  <a:path extrusionOk="0" fill="none" h="7100" w="4733">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cap="flat" cmpd="sng" w="5550">
                <a:solidFill>
                  <a:srgbClr val="FFFFFF"/>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7"/>
              <p:cNvSpPr/>
              <p:nvPr/>
            </p:nvSpPr>
            <p:spPr>
              <a:xfrm>
                <a:off x="7760093" y="3235826"/>
                <a:ext cx="20277" cy="19601"/>
              </a:xfrm>
              <a:custGeom>
                <a:rect b="b" l="l" r="r" t="t"/>
                <a:pathLst>
                  <a:path extrusionOk="0" fill="none" h="1073" w="1110">
                    <a:moveTo>
                      <a:pt x="1" y="1073"/>
                    </a:moveTo>
                    <a:cubicBezTo>
                      <a:pt x="259" y="629"/>
                      <a:pt x="740" y="370"/>
                      <a:pt x="1110" y="1"/>
                    </a:cubicBezTo>
                  </a:path>
                </a:pathLst>
              </a:custGeom>
              <a:solidFill>
                <a:schemeClr val="accent6"/>
              </a:solidFill>
              <a:ln cap="flat" cmpd="sng" w="5550">
                <a:solidFill>
                  <a:srgbClr val="FFFFFF"/>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7"/>
              <p:cNvSpPr/>
              <p:nvPr/>
            </p:nvSpPr>
            <p:spPr>
              <a:xfrm>
                <a:off x="7802638" y="3739644"/>
                <a:ext cx="102006" cy="364729"/>
              </a:xfrm>
              <a:custGeom>
                <a:rect b="b" l="l" r="r" t="t"/>
                <a:pathLst>
                  <a:path extrusionOk="0" h="19966" w="5584">
                    <a:moveTo>
                      <a:pt x="112" y="1"/>
                    </a:moveTo>
                    <a:lnTo>
                      <a:pt x="1" y="19965"/>
                    </a:lnTo>
                    <a:lnTo>
                      <a:pt x="5472" y="19965"/>
                    </a:lnTo>
                    <a:lnTo>
                      <a:pt x="5583" y="38"/>
                    </a:lnTo>
                    <a:lnTo>
                      <a:pt x="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7"/>
              <p:cNvSpPr/>
              <p:nvPr/>
            </p:nvSpPr>
            <p:spPr>
              <a:xfrm>
                <a:off x="7804666" y="3739644"/>
                <a:ext cx="100654" cy="178327"/>
              </a:xfrm>
              <a:custGeom>
                <a:rect b="b" l="l" r="r" t="t"/>
                <a:pathLst>
                  <a:path extrusionOk="0" h="9762" w="551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7"/>
              <p:cNvSpPr/>
              <p:nvPr/>
            </p:nvSpPr>
            <p:spPr>
              <a:xfrm>
                <a:off x="7799934" y="4023977"/>
                <a:ext cx="105385" cy="426857"/>
              </a:xfrm>
              <a:custGeom>
                <a:rect b="b" l="l" r="r" t="t"/>
                <a:pathLst>
                  <a:path extrusionOk="0" h="23367" w="5769">
                    <a:moveTo>
                      <a:pt x="1" y="1"/>
                    </a:moveTo>
                    <a:lnTo>
                      <a:pt x="1849" y="22996"/>
                    </a:lnTo>
                    <a:lnTo>
                      <a:pt x="4326" y="23366"/>
                    </a:lnTo>
                    <a:lnTo>
                      <a:pt x="5768" y="3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7"/>
              <p:cNvSpPr/>
              <p:nvPr/>
            </p:nvSpPr>
            <p:spPr>
              <a:xfrm>
                <a:off x="7763472" y="4403539"/>
                <a:ext cx="151967" cy="130229"/>
              </a:xfrm>
              <a:custGeom>
                <a:rect b="b" l="l" r="r" t="t"/>
                <a:pathLst>
                  <a:path extrusionOk="0" h="7129" w="8319">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7"/>
              <p:cNvSpPr/>
              <p:nvPr/>
            </p:nvSpPr>
            <p:spPr>
              <a:xfrm>
                <a:off x="7294765" y="3996284"/>
                <a:ext cx="558547" cy="303259"/>
              </a:xfrm>
              <a:custGeom>
                <a:rect b="b" l="l" r="r" t="t"/>
                <a:pathLst>
                  <a:path extrusionOk="0" h="16601" w="30576">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7"/>
              <p:cNvSpPr/>
              <p:nvPr/>
            </p:nvSpPr>
            <p:spPr>
              <a:xfrm>
                <a:off x="7294765" y="4213758"/>
                <a:ext cx="160754" cy="137171"/>
              </a:xfrm>
              <a:custGeom>
                <a:rect b="b" l="l" r="r" t="t"/>
                <a:pathLst>
                  <a:path extrusionOk="0" h="7509" w="880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7"/>
              <p:cNvSpPr/>
              <p:nvPr/>
            </p:nvSpPr>
            <p:spPr>
              <a:xfrm>
                <a:off x="7317051" y="4213758"/>
                <a:ext cx="133060" cy="134412"/>
              </a:xfrm>
              <a:custGeom>
                <a:rect b="b" l="l" r="r" t="t"/>
                <a:pathLst>
                  <a:path extrusionOk="0" h="7358" w="7284">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7"/>
              <p:cNvSpPr/>
              <p:nvPr/>
            </p:nvSpPr>
            <p:spPr>
              <a:xfrm>
                <a:off x="7852618" y="3996284"/>
                <a:ext cx="557195" cy="309342"/>
              </a:xfrm>
              <a:custGeom>
                <a:rect b="b" l="l" r="r" t="t"/>
                <a:pathLst>
                  <a:path extrusionOk="0" h="16934" w="30502">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7"/>
              <p:cNvSpPr/>
              <p:nvPr/>
            </p:nvSpPr>
            <p:spPr>
              <a:xfrm>
                <a:off x="8248383" y="4219841"/>
                <a:ext cx="160078" cy="136513"/>
              </a:xfrm>
              <a:custGeom>
                <a:rect b="b" l="l" r="r" t="t"/>
                <a:pathLst>
                  <a:path extrusionOk="0" h="7473" w="8763">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7"/>
              <p:cNvSpPr/>
              <p:nvPr/>
            </p:nvSpPr>
            <p:spPr>
              <a:xfrm>
                <a:off x="8253790" y="4219841"/>
                <a:ext cx="133060" cy="134412"/>
              </a:xfrm>
              <a:custGeom>
                <a:rect b="b" l="l" r="r" t="t"/>
                <a:pathLst>
                  <a:path extrusionOk="0" h="7358" w="7284">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7"/>
              <p:cNvSpPr/>
              <p:nvPr/>
            </p:nvSpPr>
            <p:spPr>
              <a:xfrm>
                <a:off x="7258979" y="3611205"/>
                <a:ext cx="875287" cy="315535"/>
              </a:xfrm>
              <a:custGeom>
                <a:rect b="b" l="l" r="r" t="t"/>
                <a:pathLst>
                  <a:path extrusionOk="0" h="17273" w="47915">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7"/>
              <p:cNvSpPr/>
              <p:nvPr/>
            </p:nvSpPr>
            <p:spPr>
              <a:xfrm>
                <a:off x="7296793" y="3638022"/>
                <a:ext cx="788170" cy="199572"/>
              </a:xfrm>
              <a:custGeom>
                <a:rect b="b" l="l" r="r" t="t"/>
                <a:pathLst>
                  <a:path extrusionOk="0" h="10925" w="43146">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7"/>
              <p:cNvSpPr/>
              <p:nvPr/>
            </p:nvSpPr>
            <p:spPr>
              <a:xfrm>
                <a:off x="7620292" y="2247445"/>
                <a:ext cx="1090058" cy="1685542"/>
              </a:xfrm>
              <a:custGeom>
                <a:rect b="b" l="l" r="r" t="t"/>
                <a:pathLst>
                  <a:path extrusionOk="0" h="92270" w="59672">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7"/>
              <p:cNvSpPr/>
              <p:nvPr/>
            </p:nvSpPr>
            <p:spPr>
              <a:xfrm>
                <a:off x="7635819" y="2247408"/>
                <a:ext cx="984034" cy="1682035"/>
              </a:xfrm>
              <a:custGeom>
                <a:rect b="b" l="l" r="r" t="t"/>
                <a:pathLst>
                  <a:path extrusionOk="0" h="92078" w="53868">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7"/>
              <p:cNvSpPr/>
              <p:nvPr/>
            </p:nvSpPr>
            <p:spPr>
              <a:xfrm>
                <a:off x="7743890" y="2287615"/>
                <a:ext cx="714552" cy="1612107"/>
              </a:xfrm>
              <a:custGeom>
                <a:rect b="b" l="l" r="r" t="t"/>
                <a:pathLst>
                  <a:path extrusionOk="0" h="88250" w="39116">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7"/>
              <p:cNvSpPr/>
              <p:nvPr/>
            </p:nvSpPr>
            <p:spPr>
              <a:xfrm>
                <a:off x="7616912" y="2246951"/>
                <a:ext cx="803021" cy="1619688"/>
              </a:xfrm>
              <a:custGeom>
                <a:rect b="b" l="l" r="r" t="t"/>
                <a:pathLst>
                  <a:path extrusionOk="0" h="88665" w="43959">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7"/>
              <p:cNvSpPr/>
              <p:nvPr/>
            </p:nvSpPr>
            <p:spPr>
              <a:xfrm>
                <a:off x="8052519" y="2826945"/>
                <a:ext cx="520733" cy="1101658"/>
              </a:xfrm>
              <a:custGeom>
                <a:rect b="b" l="l" r="r" t="t"/>
                <a:pathLst>
                  <a:path extrusionOk="0" h="60307" w="28506">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7"/>
              <p:cNvSpPr/>
              <p:nvPr/>
            </p:nvSpPr>
            <p:spPr>
              <a:xfrm>
                <a:off x="7372438" y="3233616"/>
                <a:ext cx="481550" cy="194713"/>
              </a:xfrm>
              <a:custGeom>
                <a:rect b="b" l="l" r="r" t="t"/>
                <a:pathLst>
                  <a:path extrusionOk="0" h="10659" w="26361">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7"/>
              <p:cNvSpPr/>
              <p:nvPr/>
            </p:nvSpPr>
            <p:spPr>
              <a:xfrm>
                <a:off x="7368383" y="3281751"/>
                <a:ext cx="477494" cy="187425"/>
              </a:xfrm>
              <a:custGeom>
                <a:rect b="b" l="l" r="r" t="t"/>
                <a:pathLst>
                  <a:path extrusionOk="0" h="10260" w="26139">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7"/>
              <p:cNvSpPr/>
              <p:nvPr/>
            </p:nvSpPr>
            <p:spPr>
              <a:xfrm>
                <a:off x="7383234" y="3239881"/>
                <a:ext cx="229093" cy="58474"/>
              </a:xfrm>
              <a:custGeom>
                <a:rect b="b" l="l" r="r" t="t"/>
                <a:pathLst>
                  <a:path extrusionOk="0" h="3201" w="12541">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7"/>
              <p:cNvSpPr/>
              <p:nvPr/>
            </p:nvSpPr>
            <p:spPr>
              <a:xfrm>
                <a:off x="7442001" y="3375627"/>
                <a:ext cx="238409" cy="461492"/>
              </a:xfrm>
              <a:custGeom>
                <a:rect b="b" l="l" r="r" t="t"/>
                <a:pathLst>
                  <a:path extrusionOk="0" h="25263" w="13051">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038" name="Google Shape;1038;p47"/>
          <p:cNvCxnSpPr/>
          <p:nvPr/>
        </p:nvCxnSpPr>
        <p:spPr>
          <a:xfrm rot="10800000">
            <a:off x="4013" y="3269650"/>
            <a:ext cx="4292100" cy="0"/>
          </a:xfrm>
          <a:prstGeom prst="straightConnector1">
            <a:avLst/>
          </a:prstGeom>
          <a:noFill/>
          <a:ln cap="flat" cmpd="sng" w="19050">
            <a:solidFill>
              <a:schemeClr val="accent1"/>
            </a:solidFill>
            <a:prstDash val="solid"/>
            <a:round/>
            <a:headEnd len="med" w="med" type="none"/>
            <a:tailEnd len="med" w="med" type="none"/>
          </a:ln>
        </p:spPr>
      </p:cxnSp>
      <p:sp>
        <p:nvSpPr>
          <p:cNvPr id="1039" name="Google Shape;1039;p47"/>
          <p:cNvSpPr/>
          <p:nvPr/>
        </p:nvSpPr>
        <p:spPr>
          <a:xfrm flipH="1" rot="10800000">
            <a:off x="4296125" y="31956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0" name="Google Shape;1040;p47"/>
          <p:cNvGrpSpPr/>
          <p:nvPr/>
        </p:nvGrpSpPr>
        <p:grpSpPr>
          <a:xfrm>
            <a:off x="803157" y="785625"/>
            <a:ext cx="7946368" cy="3960919"/>
            <a:chOff x="803157" y="785625"/>
            <a:chExt cx="7946368" cy="3960919"/>
          </a:xfrm>
        </p:grpSpPr>
        <p:grpSp>
          <p:nvGrpSpPr>
            <p:cNvPr id="1041" name="Google Shape;1041;p47"/>
            <p:cNvGrpSpPr/>
            <p:nvPr/>
          </p:nvGrpSpPr>
          <p:grpSpPr>
            <a:xfrm>
              <a:off x="803157" y="4098576"/>
              <a:ext cx="545147" cy="506901"/>
              <a:chOff x="4818730" y="3307263"/>
              <a:chExt cx="1827512" cy="1699300"/>
            </a:xfrm>
          </p:grpSpPr>
          <p:sp>
            <p:nvSpPr>
              <p:cNvPr id="1042" name="Google Shape;1042;p47"/>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7"/>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7"/>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7"/>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7"/>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7"/>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7"/>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7"/>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7"/>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7"/>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7"/>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7"/>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7"/>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7"/>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7"/>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7"/>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7"/>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7"/>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7"/>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7"/>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7"/>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7"/>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7"/>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7"/>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7"/>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7" name="Google Shape;1067;p47"/>
            <p:cNvSpPr/>
            <p:nvPr/>
          </p:nvSpPr>
          <p:spPr>
            <a:xfrm>
              <a:off x="2505525" y="41654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7"/>
            <p:cNvSpPr/>
            <p:nvPr/>
          </p:nvSpPr>
          <p:spPr>
            <a:xfrm>
              <a:off x="2551425" y="7856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7"/>
            <p:cNvSpPr/>
            <p:nvPr/>
          </p:nvSpPr>
          <p:spPr>
            <a:xfrm>
              <a:off x="8189350" y="8514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0" name="Google Shape;1070;p47"/>
            <p:cNvGrpSpPr/>
            <p:nvPr/>
          </p:nvGrpSpPr>
          <p:grpSpPr>
            <a:xfrm rot="-7546048">
              <a:off x="4135822" y="4172331"/>
              <a:ext cx="161701" cy="641985"/>
              <a:chOff x="7004550" y="3676293"/>
              <a:chExt cx="161700" cy="641982"/>
            </a:xfrm>
          </p:grpSpPr>
          <p:sp>
            <p:nvSpPr>
              <p:cNvPr id="1071" name="Google Shape;1071;p47"/>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7"/>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7"/>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7"/>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5" name="Google Shape;1075;p47"/>
            <p:cNvSpPr/>
            <p:nvPr/>
          </p:nvSpPr>
          <p:spPr>
            <a:xfrm>
              <a:off x="4829900" y="17842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7"/>
            <p:cNvSpPr/>
            <p:nvPr/>
          </p:nvSpPr>
          <p:spPr>
            <a:xfrm>
              <a:off x="8559925" y="39089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48"/>
          <p:cNvSpPr txBox="1"/>
          <p:nvPr>
            <p:ph type="title"/>
          </p:nvPr>
        </p:nvSpPr>
        <p:spPr>
          <a:xfrm>
            <a:off x="1287413" y="1672638"/>
            <a:ext cx="6570300" cy="219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4"/>
                </a:solidFill>
              </a:rPr>
              <a:t>Why Do I Hear</a:t>
            </a:r>
            <a:r>
              <a:rPr lang="en"/>
              <a:t> </a:t>
            </a:r>
            <a:endParaRPr/>
          </a:p>
          <a:p>
            <a:pPr indent="0" lvl="0" marL="0" rtl="0" algn="ctr">
              <a:spcBef>
                <a:spcPts val="0"/>
              </a:spcBef>
              <a:spcAft>
                <a:spcPts val="0"/>
              </a:spcAft>
              <a:buNone/>
            </a:pPr>
            <a:r>
              <a:rPr lang="en"/>
              <a:t>Boss Music?</a:t>
            </a:r>
            <a:endParaRPr/>
          </a:p>
        </p:txBody>
      </p:sp>
      <p:grpSp>
        <p:nvGrpSpPr>
          <p:cNvPr id="1082" name="Google Shape;1082;p48"/>
          <p:cNvGrpSpPr/>
          <p:nvPr/>
        </p:nvGrpSpPr>
        <p:grpSpPr>
          <a:xfrm>
            <a:off x="1463200" y="876913"/>
            <a:ext cx="6218718" cy="3788638"/>
            <a:chOff x="1463200" y="876913"/>
            <a:chExt cx="6218718" cy="3788638"/>
          </a:xfrm>
        </p:grpSpPr>
        <p:sp>
          <p:nvSpPr>
            <p:cNvPr id="1083" name="Google Shape;1083;p48"/>
            <p:cNvSpPr/>
            <p:nvPr/>
          </p:nvSpPr>
          <p:spPr>
            <a:xfrm flipH="1" rot="10800000">
              <a:off x="2031500" y="13741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8"/>
            <p:cNvSpPr/>
            <p:nvPr/>
          </p:nvSpPr>
          <p:spPr>
            <a:xfrm>
              <a:off x="1463200" y="39993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8"/>
            <p:cNvSpPr/>
            <p:nvPr/>
          </p:nvSpPr>
          <p:spPr>
            <a:xfrm>
              <a:off x="5825500" y="876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8"/>
            <p:cNvSpPr/>
            <p:nvPr/>
          </p:nvSpPr>
          <p:spPr>
            <a:xfrm>
              <a:off x="6362550" y="42228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8"/>
            <p:cNvSpPr/>
            <p:nvPr/>
          </p:nvSpPr>
          <p:spPr>
            <a:xfrm>
              <a:off x="3299800" y="44759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8" name="Google Shape;1088;p48"/>
            <p:cNvGrpSpPr/>
            <p:nvPr/>
          </p:nvGrpSpPr>
          <p:grpSpPr>
            <a:xfrm rot="-7546048">
              <a:off x="7293359" y="998743"/>
              <a:ext cx="161701" cy="641985"/>
              <a:chOff x="7004550" y="3676293"/>
              <a:chExt cx="161700" cy="641982"/>
            </a:xfrm>
          </p:grpSpPr>
          <p:sp>
            <p:nvSpPr>
              <p:cNvPr id="1089" name="Google Shape;1089;p48"/>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8"/>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8"/>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8"/>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48"/>
            <p:cNvGrpSpPr/>
            <p:nvPr/>
          </p:nvGrpSpPr>
          <p:grpSpPr>
            <a:xfrm>
              <a:off x="1627645" y="3051626"/>
              <a:ext cx="545147" cy="506901"/>
              <a:chOff x="4818730" y="3307263"/>
              <a:chExt cx="1827512" cy="1699300"/>
            </a:xfrm>
          </p:grpSpPr>
          <p:sp>
            <p:nvSpPr>
              <p:cNvPr id="1094" name="Google Shape;1094;p48"/>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8"/>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8"/>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8"/>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8"/>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8"/>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8"/>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8"/>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8"/>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8"/>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8"/>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8"/>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8"/>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8"/>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8"/>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8"/>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8"/>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8"/>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8"/>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8"/>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8"/>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8"/>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8"/>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8"/>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8"/>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gtEl>
                                        <p:attrNameLst>
                                          <p:attrName>style.visibility</p:attrName>
                                        </p:attrNameLst>
                                      </p:cBhvr>
                                      <p:to>
                                        <p:strVal val="visible"/>
                                      </p:to>
                                    </p:set>
                                    <p:animEffect filter="fade" transition="in">
                                      <p:cBhvr>
                                        <p:cTn dur="100"/>
                                        <p:tgtEl>
                                          <p:spTgt spid="10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49"/>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rPr>
              <a:t>Level Layout (1)</a:t>
            </a:r>
            <a:endParaRPr>
              <a:solidFill>
                <a:schemeClr val="accent4"/>
              </a:solidFill>
            </a:endParaRPr>
          </a:p>
        </p:txBody>
      </p:sp>
      <p:grpSp>
        <p:nvGrpSpPr>
          <p:cNvPr id="1124" name="Google Shape;1124;p49"/>
          <p:cNvGrpSpPr/>
          <p:nvPr/>
        </p:nvGrpSpPr>
        <p:grpSpPr>
          <a:xfrm>
            <a:off x="654650" y="-3502975"/>
            <a:ext cx="8129193" cy="3535207"/>
            <a:chOff x="434875" y="1159275"/>
            <a:chExt cx="8129193" cy="3535207"/>
          </a:xfrm>
        </p:grpSpPr>
        <p:grpSp>
          <p:nvGrpSpPr>
            <p:cNvPr id="1125" name="Google Shape;1125;p49"/>
            <p:cNvGrpSpPr/>
            <p:nvPr/>
          </p:nvGrpSpPr>
          <p:grpSpPr>
            <a:xfrm rot="-7546048">
              <a:off x="8175509" y="4120268"/>
              <a:ext cx="161701" cy="641985"/>
              <a:chOff x="7004550" y="3676293"/>
              <a:chExt cx="161700" cy="641982"/>
            </a:xfrm>
          </p:grpSpPr>
          <p:sp>
            <p:nvSpPr>
              <p:cNvPr id="1126" name="Google Shape;1126;p49"/>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9"/>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9"/>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9"/>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0" name="Google Shape;1130;p49"/>
            <p:cNvSpPr/>
            <p:nvPr/>
          </p:nvSpPr>
          <p:spPr>
            <a:xfrm>
              <a:off x="2523350" y="41880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9"/>
            <p:cNvSpPr/>
            <p:nvPr/>
          </p:nvSpPr>
          <p:spPr>
            <a:xfrm>
              <a:off x="8188900" y="21185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9"/>
            <p:cNvSpPr/>
            <p:nvPr/>
          </p:nvSpPr>
          <p:spPr>
            <a:xfrm>
              <a:off x="434875" y="23536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9"/>
            <p:cNvSpPr/>
            <p:nvPr/>
          </p:nvSpPr>
          <p:spPr>
            <a:xfrm>
              <a:off x="5545650" y="418803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9"/>
            <p:cNvSpPr/>
            <p:nvPr/>
          </p:nvSpPr>
          <p:spPr>
            <a:xfrm>
              <a:off x="6533813" y="11592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5" name="Google Shape;1135;p49"/>
            <p:cNvGrpSpPr/>
            <p:nvPr/>
          </p:nvGrpSpPr>
          <p:grpSpPr>
            <a:xfrm>
              <a:off x="4299420" y="4063851"/>
              <a:ext cx="545147" cy="506901"/>
              <a:chOff x="4818730" y="3307263"/>
              <a:chExt cx="1827512" cy="1699300"/>
            </a:xfrm>
          </p:grpSpPr>
          <p:sp>
            <p:nvSpPr>
              <p:cNvPr id="1136" name="Google Shape;1136;p49"/>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9"/>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9"/>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9"/>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9"/>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9"/>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9"/>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9"/>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9"/>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9"/>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9"/>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9"/>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9"/>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9"/>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9"/>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9"/>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9"/>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9"/>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9"/>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9"/>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9"/>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9"/>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9"/>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9"/>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9"/>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161" name="Google Shape;1161;p49"/>
          <p:cNvPicPr preferRelativeResize="0"/>
          <p:nvPr/>
        </p:nvPicPr>
        <p:blipFill>
          <a:blip r:embed="rId3">
            <a:alphaModFix/>
          </a:blip>
          <a:stretch>
            <a:fillRect/>
          </a:stretch>
        </p:blipFill>
        <p:spPr>
          <a:xfrm>
            <a:off x="689288" y="2009025"/>
            <a:ext cx="7765426" cy="1622550"/>
          </a:xfrm>
          <a:prstGeom prst="rect">
            <a:avLst/>
          </a:prstGeom>
          <a:noFill/>
          <a:ln>
            <a:noFill/>
          </a:ln>
        </p:spPr>
      </p:pic>
      <p:sp>
        <p:nvSpPr>
          <p:cNvPr id="1162" name="Google Shape;1162;p49"/>
          <p:cNvSpPr txBox="1"/>
          <p:nvPr>
            <p:ph idx="1" type="subTitle"/>
          </p:nvPr>
        </p:nvSpPr>
        <p:spPr>
          <a:xfrm>
            <a:off x="755975" y="3860700"/>
            <a:ext cx="1785300" cy="9234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t>No clear flow or differentiation.</a:t>
            </a:r>
            <a:endParaRPr sz="1200"/>
          </a:p>
          <a:p>
            <a:pPr indent="0" lvl="0" marL="0" rtl="0" algn="l">
              <a:spcBef>
                <a:spcPts val="0"/>
              </a:spcBef>
              <a:spcAft>
                <a:spcPts val="0"/>
              </a:spcAft>
              <a:buClr>
                <a:schemeClr val="dk1"/>
              </a:buClr>
              <a:buSzPts val="1100"/>
              <a:buFont typeface="Arial"/>
              <a:buNone/>
            </a:pPr>
            <a:r>
              <a:rPr lang="en" sz="1200"/>
              <a:t>No attempt to break lines of sight.</a:t>
            </a:r>
            <a:endParaRPr sz="1200"/>
          </a:p>
        </p:txBody>
      </p:sp>
      <p:sp>
        <p:nvSpPr>
          <p:cNvPr id="1163" name="Google Shape;1163;p49"/>
          <p:cNvSpPr txBox="1"/>
          <p:nvPr>
            <p:ph type="title"/>
          </p:nvPr>
        </p:nvSpPr>
        <p:spPr>
          <a:xfrm>
            <a:off x="974975" y="1519600"/>
            <a:ext cx="1347300" cy="4155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1500"/>
              <a:t>Beginner</a:t>
            </a:r>
            <a:endParaRPr sz="1500"/>
          </a:p>
        </p:txBody>
      </p:sp>
      <p:sp>
        <p:nvSpPr>
          <p:cNvPr id="1164" name="Google Shape;1164;p49"/>
          <p:cNvSpPr txBox="1"/>
          <p:nvPr>
            <p:ph type="title"/>
          </p:nvPr>
        </p:nvSpPr>
        <p:spPr>
          <a:xfrm>
            <a:off x="2904600" y="1519600"/>
            <a:ext cx="1347300" cy="4155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1500"/>
              <a:t>Intermediate</a:t>
            </a:r>
            <a:endParaRPr sz="1500"/>
          </a:p>
        </p:txBody>
      </p:sp>
      <p:sp>
        <p:nvSpPr>
          <p:cNvPr id="1165" name="Google Shape;1165;p49"/>
          <p:cNvSpPr txBox="1"/>
          <p:nvPr>
            <p:ph type="title"/>
          </p:nvPr>
        </p:nvSpPr>
        <p:spPr>
          <a:xfrm>
            <a:off x="4834225" y="1519600"/>
            <a:ext cx="1347300" cy="4155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1500"/>
              <a:t>Advanced</a:t>
            </a:r>
            <a:endParaRPr sz="1500"/>
          </a:p>
        </p:txBody>
      </p:sp>
      <p:sp>
        <p:nvSpPr>
          <p:cNvPr id="1166" name="Google Shape;1166;p49"/>
          <p:cNvSpPr txBox="1"/>
          <p:nvPr>
            <p:ph type="title"/>
          </p:nvPr>
        </p:nvSpPr>
        <p:spPr>
          <a:xfrm>
            <a:off x="6742900" y="1519600"/>
            <a:ext cx="1347300" cy="4155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1500"/>
              <a:t>Expert</a:t>
            </a:r>
            <a:endParaRPr sz="1500"/>
          </a:p>
        </p:txBody>
      </p:sp>
      <p:sp>
        <p:nvSpPr>
          <p:cNvPr id="1167" name="Google Shape;1167;p49"/>
          <p:cNvSpPr txBox="1"/>
          <p:nvPr>
            <p:ph idx="1" type="subTitle"/>
          </p:nvPr>
        </p:nvSpPr>
        <p:spPr>
          <a:xfrm>
            <a:off x="2685600" y="3811000"/>
            <a:ext cx="1785300" cy="11082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t>Room-hallway-room syndrome</a:t>
            </a:r>
            <a:endParaRPr sz="1200"/>
          </a:p>
          <a:p>
            <a:pPr indent="0" lvl="0" marL="0" rtl="0" algn="l">
              <a:spcBef>
                <a:spcPts val="0"/>
              </a:spcBef>
              <a:spcAft>
                <a:spcPts val="0"/>
              </a:spcAft>
              <a:buClr>
                <a:schemeClr val="dk1"/>
              </a:buClr>
              <a:buSzPts val="1100"/>
              <a:buFont typeface="Arial"/>
              <a:buNone/>
            </a:pPr>
            <a:r>
              <a:rPr lang="en" sz="1200"/>
              <a:t>Some theory knowledge but applied very literally.</a:t>
            </a:r>
            <a:endParaRPr sz="1200"/>
          </a:p>
        </p:txBody>
      </p:sp>
      <p:sp>
        <p:nvSpPr>
          <p:cNvPr id="1168" name="Google Shape;1168;p49"/>
          <p:cNvSpPr txBox="1"/>
          <p:nvPr>
            <p:ph idx="1" type="subTitle"/>
          </p:nvPr>
        </p:nvSpPr>
        <p:spPr>
          <a:xfrm>
            <a:off x="4615225" y="3811000"/>
            <a:ext cx="1785300" cy="9234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t>Simple &amp; memorable</a:t>
            </a:r>
            <a:endParaRPr sz="1200"/>
          </a:p>
          <a:p>
            <a:pPr indent="0" lvl="0" marL="0" rtl="0" algn="l">
              <a:spcBef>
                <a:spcPts val="0"/>
              </a:spcBef>
              <a:spcAft>
                <a:spcPts val="0"/>
              </a:spcAft>
              <a:buClr>
                <a:schemeClr val="dk1"/>
              </a:buClr>
              <a:buSzPts val="1100"/>
              <a:buFont typeface="Arial"/>
              <a:buNone/>
            </a:pPr>
            <a:r>
              <a:rPr lang="en" sz="1200"/>
              <a:t>Mix of height</a:t>
            </a:r>
            <a:endParaRPr sz="1200"/>
          </a:p>
          <a:p>
            <a:pPr indent="0" lvl="0" marL="0" rtl="0" algn="l">
              <a:spcBef>
                <a:spcPts val="0"/>
              </a:spcBef>
              <a:spcAft>
                <a:spcPts val="0"/>
              </a:spcAft>
              <a:buClr>
                <a:schemeClr val="dk1"/>
              </a:buClr>
              <a:buSzPts val="1100"/>
              <a:buFont typeface="Arial"/>
              <a:buNone/>
            </a:pPr>
            <a:r>
              <a:rPr lang="en" sz="1200"/>
              <a:t>45 degree feels very video-gamey.</a:t>
            </a:r>
            <a:endParaRPr sz="1200"/>
          </a:p>
        </p:txBody>
      </p:sp>
      <p:sp>
        <p:nvSpPr>
          <p:cNvPr id="1169" name="Google Shape;1169;p49"/>
          <p:cNvSpPr txBox="1"/>
          <p:nvPr>
            <p:ph idx="1" type="subTitle"/>
          </p:nvPr>
        </p:nvSpPr>
        <p:spPr>
          <a:xfrm>
            <a:off x="6544850" y="3811000"/>
            <a:ext cx="17853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t>Purposefully</a:t>
            </a:r>
            <a:r>
              <a:rPr lang="en" sz="1200"/>
              <a:t> breaks, </a:t>
            </a:r>
            <a:endParaRPr sz="1200"/>
          </a:p>
          <a:p>
            <a:pPr indent="0" lvl="0" marL="0" rtl="0" algn="l">
              <a:spcBef>
                <a:spcPts val="0"/>
              </a:spcBef>
              <a:spcAft>
                <a:spcPts val="0"/>
              </a:spcAft>
              <a:buClr>
                <a:schemeClr val="dk1"/>
              </a:buClr>
              <a:buSzPts val="1100"/>
              <a:buFont typeface="Arial"/>
              <a:buNone/>
            </a:pPr>
            <a:r>
              <a:rPr lang="en" sz="1200"/>
              <a:t>Real-life inspiration.</a:t>
            </a:r>
            <a:endParaRPr sz="1200"/>
          </a:p>
          <a:p>
            <a:pPr indent="0" lvl="0" marL="0" rtl="0" algn="l">
              <a:spcBef>
                <a:spcPts val="0"/>
              </a:spcBef>
              <a:spcAft>
                <a:spcPts val="0"/>
              </a:spcAft>
              <a:buClr>
                <a:schemeClr val="dk1"/>
              </a:buClr>
              <a:buSzPts val="1100"/>
              <a:buFont typeface="Arial"/>
              <a:buNone/>
            </a:pPr>
            <a:r>
              <a:rPr lang="en" sz="1200"/>
              <a:t>Breaks line of sight </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3"/>
                                        </p:tgtEl>
                                        <p:attrNameLst>
                                          <p:attrName>style.visibility</p:attrName>
                                        </p:attrNameLst>
                                      </p:cBhvr>
                                      <p:to>
                                        <p:strVal val="visible"/>
                                      </p:to>
                                    </p:set>
                                    <p:animEffect filter="fade" transition="in">
                                      <p:cBhvr>
                                        <p:cTn dur="1000"/>
                                        <p:tgtEl>
                                          <p:spTgt spid="1163"/>
                                        </p:tgtEl>
                                      </p:cBhvr>
                                    </p:animEffect>
                                  </p:childTnLst>
                                </p:cTn>
                              </p:par>
                              <p:par>
                                <p:cTn fill="hold" nodeType="withEffect" presetClass="entr" presetID="10" presetSubtype="0">
                                  <p:stCondLst>
                                    <p:cond delay="0"/>
                                  </p:stCondLst>
                                  <p:childTnLst>
                                    <p:set>
                                      <p:cBhvr>
                                        <p:cTn dur="1" fill="hold">
                                          <p:stCondLst>
                                            <p:cond delay="0"/>
                                          </p:stCondLst>
                                        </p:cTn>
                                        <p:tgtEl>
                                          <p:spTgt spid="1164"/>
                                        </p:tgtEl>
                                        <p:attrNameLst>
                                          <p:attrName>style.visibility</p:attrName>
                                        </p:attrNameLst>
                                      </p:cBhvr>
                                      <p:to>
                                        <p:strVal val="visible"/>
                                      </p:to>
                                    </p:set>
                                    <p:animEffect filter="fade" transition="in">
                                      <p:cBhvr>
                                        <p:cTn dur="1"/>
                                        <p:tgtEl>
                                          <p:spTgt spid="1164"/>
                                        </p:tgtEl>
                                      </p:cBhvr>
                                    </p:animEffect>
                                  </p:childTnLst>
                                </p:cTn>
                              </p:par>
                              <p:par>
                                <p:cTn fill="hold" nodeType="withEffect" presetClass="entr" presetID="10" presetSubtype="0">
                                  <p:stCondLst>
                                    <p:cond delay="0"/>
                                  </p:stCondLst>
                                  <p:childTnLst>
                                    <p:set>
                                      <p:cBhvr>
                                        <p:cTn dur="1" fill="hold">
                                          <p:stCondLst>
                                            <p:cond delay="0"/>
                                          </p:stCondLst>
                                        </p:cTn>
                                        <p:tgtEl>
                                          <p:spTgt spid="1165"/>
                                        </p:tgtEl>
                                        <p:attrNameLst>
                                          <p:attrName>style.visibility</p:attrName>
                                        </p:attrNameLst>
                                      </p:cBhvr>
                                      <p:to>
                                        <p:strVal val="visible"/>
                                      </p:to>
                                    </p:set>
                                    <p:animEffect filter="fade" transition="in">
                                      <p:cBhvr>
                                        <p:cTn dur="1"/>
                                        <p:tgtEl>
                                          <p:spTgt spid="1165"/>
                                        </p:tgtEl>
                                      </p:cBhvr>
                                    </p:animEffect>
                                  </p:childTnLst>
                                </p:cTn>
                              </p:par>
                              <p:par>
                                <p:cTn fill="hold" nodeType="withEffect" presetClass="entr" presetID="10" presetSubtype="0">
                                  <p:stCondLst>
                                    <p:cond delay="0"/>
                                  </p:stCondLst>
                                  <p:childTnLst>
                                    <p:set>
                                      <p:cBhvr>
                                        <p:cTn dur="1" fill="hold">
                                          <p:stCondLst>
                                            <p:cond delay="0"/>
                                          </p:stCondLst>
                                        </p:cTn>
                                        <p:tgtEl>
                                          <p:spTgt spid="1166"/>
                                        </p:tgtEl>
                                        <p:attrNameLst>
                                          <p:attrName>style.visibility</p:attrName>
                                        </p:attrNameLst>
                                      </p:cBhvr>
                                      <p:to>
                                        <p:strVal val="visible"/>
                                      </p:to>
                                    </p:set>
                                    <p:animEffect filter="fade" transition="in">
                                      <p:cBhvr>
                                        <p:cTn dur="1000"/>
                                        <p:tgtEl>
                                          <p:spTgt spid="1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2"/>
                                        </p:tgtEl>
                                        <p:attrNameLst>
                                          <p:attrName>style.visibility</p:attrName>
                                        </p:attrNameLst>
                                      </p:cBhvr>
                                      <p:to>
                                        <p:strVal val="visible"/>
                                      </p:to>
                                    </p:set>
                                    <p:animEffect filter="fade" transition="in">
                                      <p:cBhvr>
                                        <p:cTn dur="1000"/>
                                        <p:tgtEl>
                                          <p:spTgt spid="1162"/>
                                        </p:tgtEl>
                                      </p:cBhvr>
                                    </p:animEffect>
                                  </p:childTnLst>
                                </p:cTn>
                              </p:par>
                              <p:par>
                                <p:cTn fill="hold" nodeType="withEffect" presetClass="entr" presetID="10" presetSubtype="0">
                                  <p:stCondLst>
                                    <p:cond delay="0"/>
                                  </p:stCondLst>
                                  <p:childTnLst>
                                    <p:set>
                                      <p:cBhvr>
                                        <p:cTn dur="1" fill="hold">
                                          <p:stCondLst>
                                            <p:cond delay="0"/>
                                          </p:stCondLst>
                                        </p:cTn>
                                        <p:tgtEl>
                                          <p:spTgt spid="1167"/>
                                        </p:tgtEl>
                                        <p:attrNameLst>
                                          <p:attrName>style.visibility</p:attrName>
                                        </p:attrNameLst>
                                      </p:cBhvr>
                                      <p:to>
                                        <p:strVal val="visible"/>
                                      </p:to>
                                    </p:set>
                                    <p:animEffect filter="fade" transition="in">
                                      <p:cBhvr>
                                        <p:cTn dur="1000"/>
                                        <p:tgtEl>
                                          <p:spTgt spid="1167"/>
                                        </p:tgtEl>
                                      </p:cBhvr>
                                    </p:animEffect>
                                  </p:childTnLst>
                                </p:cTn>
                              </p:par>
                              <p:par>
                                <p:cTn fill="hold" nodeType="withEffect" presetClass="entr" presetID="10" presetSubtype="0">
                                  <p:stCondLst>
                                    <p:cond delay="0"/>
                                  </p:stCondLst>
                                  <p:childTnLst>
                                    <p:set>
                                      <p:cBhvr>
                                        <p:cTn dur="1" fill="hold">
                                          <p:stCondLst>
                                            <p:cond delay="0"/>
                                          </p:stCondLst>
                                        </p:cTn>
                                        <p:tgtEl>
                                          <p:spTgt spid="1168"/>
                                        </p:tgtEl>
                                        <p:attrNameLst>
                                          <p:attrName>style.visibility</p:attrName>
                                        </p:attrNameLst>
                                      </p:cBhvr>
                                      <p:to>
                                        <p:strVal val="visible"/>
                                      </p:to>
                                    </p:set>
                                    <p:animEffect filter="fade" transition="in">
                                      <p:cBhvr>
                                        <p:cTn dur="1000"/>
                                        <p:tgtEl>
                                          <p:spTgt spid="1168"/>
                                        </p:tgtEl>
                                      </p:cBhvr>
                                    </p:animEffect>
                                  </p:childTnLst>
                                </p:cTn>
                              </p:par>
                              <p:par>
                                <p:cTn fill="hold" nodeType="withEffect" presetClass="entr" presetID="10" presetSubtype="0">
                                  <p:stCondLst>
                                    <p:cond delay="0"/>
                                  </p:stCondLst>
                                  <p:childTnLst>
                                    <p:set>
                                      <p:cBhvr>
                                        <p:cTn dur="1" fill="hold">
                                          <p:stCondLst>
                                            <p:cond delay="0"/>
                                          </p:stCondLst>
                                        </p:cTn>
                                        <p:tgtEl>
                                          <p:spTgt spid="1169"/>
                                        </p:tgtEl>
                                        <p:attrNameLst>
                                          <p:attrName>style.visibility</p:attrName>
                                        </p:attrNameLst>
                                      </p:cBhvr>
                                      <p:to>
                                        <p:strVal val="visible"/>
                                      </p:to>
                                    </p:set>
                                    <p:animEffect filter="fade" transition="in">
                                      <p:cBhvr>
                                        <p:cTn dur="1000"/>
                                        <p:tgtEl>
                                          <p:spTgt spid="1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50"/>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rPr>
              <a:t>Level Design Principles</a:t>
            </a:r>
            <a:endParaRPr>
              <a:solidFill>
                <a:schemeClr val="accent4"/>
              </a:solidFill>
            </a:endParaRPr>
          </a:p>
        </p:txBody>
      </p:sp>
      <p:sp>
        <p:nvSpPr>
          <p:cNvPr id="1175" name="Google Shape;1175;p50"/>
          <p:cNvSpPr txBox="1"/>
          <p:nvPr>
            <p:ph idx="1" type="subTitle"/>
          </p:nvPr>
        </p:nvSpPr>
        <p:spPr>
          <a:xfrm>
            <a:off x="663475" y="2354175"/>
            <a:ext cx="3696900" cy="4002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t>Keeping Players Challenged</a:t>
            </a:r>
            <a:endParaRPr/>
          </a:p>
        </p:txBody>
      </p:sp>
      <p:sp>
        <p:nvSpPr>
          <p:cNvPr id="1176" name="Google Shape;1176;p50"/>
          <p:cNvSpPr txBox="1"/>
          <p:nvPr>
            <p:ph type="title"/>
          </p:nvPr>
        </p:nvSpPr>
        <p:spPr>
          <a:xfrm>
            <a:off x="949075" y="1800075"/>
            <a:ext cx="3125700" cy="5541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Difficulty</a:t>
            </a:r>
            <a:endParaRPr/>
          </a:p>
        </p:txBody>
      </p:sp>
      <p:grpSp>
        <p:nvGrpSpPr>
          <p:cNvPr id="1177" name="Google Shape;1177;p50"/>
          <p:cNvGrpSpPr/>
          <p:nvPr/>
        </p:nvGrpSpPr>
        <p:grpSpPr>
          <a:xfrm>
            <a:off x="654650" y="-3502975"/>
            <a:ext cx="8129193" cy="3535207"/>
            <a:chOff x="434875" y="1159275"/>
            <a:chExt cx="8129193" cy="3535207"/>
          </a:xfrm>
        </p:grpSpPr>
        <p:grpSp>
          <p:nvGrpSpPr>
            <p:cNvPr id="1178" name="Google Shape;1178;p50"/>
            <p:cNvGrpSpPr/>
            <p:nvPr/>
          </p:nvGrpSpPr>
          <p:grpSpPr>
            <a:xfrm rot="-7546048">
              <a:off x="8175509" y="4120268"/>
              <a:ext cx="161701" cy="641985"/>
              <a:chOff x="7004550" y="3676293"/>
              <a:chExt cx="161700" cy="641982"/>
            </a:xfrm>
          </p:grpSpPr>
          <p:sp>
            <p:nvSpPr>
              <p:cNvPr id="1179" name="Google Shape;1179;p50"/>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0"/>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0"/>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0"/>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50"/>
            <p:cNvSpPr/>
            <p:nvPr/>
          </p:nvSpPr>
          <p:spPr>
            <a:xfrm>
              <a:off x="2523350" y="41880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0"/>
            <p:cNvSpPr/>
            <p:nvPr/>
          </p:nvSpPr>
          <p:spPr>
            <a:xfrm>
              <a:off x="8188900" y="21185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0"/>
            <p:cNvSpPr/>
            <p:nvPr/>
          </p:nvSpPr>
          <p:spPr>
            <a:xfrm>
              <a:off x="434875" y="23536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0"/>
            <p:cNvSpPr/>
            <p:nvPr/>
          </p:nvSpPr>
          <p:spPr>
            <a:xfrm>
              <a:off x="5545650" y="418803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0"/>
            <p:cNvSpPr/>
            <p:nvPr/>
          </p:nvSpPr>
          <p:spPr>
            <a:xfrm>
              <a:off x="6533813" y="11592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8" name="Google Shape;1188;p50"/>
            <p:cNvGrpSpPr/>
            <p:nvPr/>
          </p:nvGrpSpPr>
          <p:grpSpPr>
            <a:xfrm>
              <a:off x="4299420" y="4063851"/>
              <a:ext cx="545147" cy="506901"/>
              <a:chOff x="4818730" y="3307263"/>
              <a:chExt cx="1827512" cy="1699300"/>
            </a:xfrm>
          </p:grpSpPr>
          <p:sp>
            <p:nvSpPr>
              <p:cNvPr id="1189" name="Google Shape;1189;p50"/>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0"/>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0"/>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0"/>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0"/>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0"/>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0"/>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0"/>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0"/>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0"/>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0"/>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0"/>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0"/>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0"/>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0"/>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0"/>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0"/>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0"/>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0"/>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0"/>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0"/>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0"/>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0"/>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0"/>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0"/>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4" name="Google Shape;1214;p50"/>
          <p:cNvSpPr txBox="1"/>
          <p:nvPr>
            <p:ph idx="1" type="subTitle"/>
          </p:nvPr>
        </p:nvSpPr>
        <p:spPr>
          <a:xfrm>
            <a:off x="4801150" y="2354175"/>
            <a:ext cx="3696900" cy="4002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t>Varying the Player Experience</a:t>
            </a:r>
            <a:endParaRPr/>
          </a:p>
        </p:txBody>
      </p:sp>
      <p:sp>
        <p:nvSpPr>
          <p:cNvPr id="1215" name="Google Shape;1215;p50"/>
          <p:cNvSpPr txBox="1"/>
          <p:nvPr>
            <p:ph type="title"/>
          </p:nvPr>
        </p:nvSpPr>
        <p:spPr>
          <a:xfrm>
            <a:off x="5086750" y="1800075"/>
            <a:ext cx="3125700" cy="5541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Rhythm</a:t>
            </a:r>
            <a:endParaRPr/>
          </a:p>
        </p:txBody>
      </p:sp>
      <p:sp>
        <p:nvSpPr>
          <p:cNvPr id="1216" name="Google Shape;1216;p50"/>
          <p:cNvSpPr txBox="1"/>
          <p:nvPr>
            <p:ph idx="1" type="subTitle"/>
          </p:nvPr>
        </p:nvSpPr>
        <p:spPr>
          <a:xfrm>
            <a:off x="654688" y="4123975"/>
            <a:ext cx="3696900" cy="4002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t>Keep Players moving towards the Goal</a:t>
            </a:r>
            <a:endParaRPr/>
          </a:p>
        </p:txBody>
      </p:sp>
      <p:sp>
        <p:nvSpPr>
          <p:cNvPr id="1217" name="Google Shape;1217;p50"/>
          <p:cNvSpPr txBox="1"/>
          <p:nvPr>
            <p:ph type="title"/>
          </p:nvPr>
        </p:nvSpPr>
        <p:spPr>
          <a:xfrm>
            <a:off x="940288" y="3569875"/>
            <a:ext cx="3125700" cy="5541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Flow</a:t>
            </a:r>
            <a:endParaRPr/>
          </a:p>
        </p:txBody>
      </p:sp>
      <p:sp>
        <p:nvSpPr>
          <p:cNvPr id="1218" name="Google Shape;1218;p50"/>
          <p:cNvSpPr txBox="1"/>
          <p:nvPr>
            <p:ph idx="1" type="subTitle"/>
          </p:nvPr>
        </p:nvSpPr>
        <p:spPr>
          <a:xfrm>
            <a:off x="4792363" y="4123975"/>
            <a:ext cx="3696900" cy="4002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t>Making Levels Different</a:t>
            </a:r>
            <a:endParaRPr/>
          </a:p>
        </p:txBody>
      </p:sp>
      <p:sp>
        <p:nvSpPr>
          <p:cNvPr id="1219" name="Google Shape;1219;p50"/>
          <p:cNvSpPr txBox="1"/>
          <p:nvPr>
            <p:ph type="title"/>
          </p:nvPr>
        </p:nvSpPr>
        <p:spPr>
          <a:xfrm>
            <a:off x="5077963" y="3569875"/>
            <a:ext cx="3125700" cy="5541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Hooks</a:t>
            </a:r>
            <a:endParaRPr/>
          </a:p>
        </p:txBody>
      </p:sp>
      <p:grpSp>
        <p:nvGrpSpPr>
          <p:cNvPr id="1220" name="Google Shape;1220;p50"/>
          <p:cNvGrpSpPr/>
          <p:nvPr/>
        </p:nvGrpSpPr>
        <p:grpSpPr>
          <a:xfrm>
            <a:off x="2244793" y="1339002"/>
            <a:ext cx="534337" cy="400208"/>
            <a:chOff x="1190625" y="891875"/>
            <a:chExt cx="5228350" cy="3915925"/>
          </a:xfrm>
        </p:grpSpPr>
        <p:sp>
          <p:nvSpPr>
            <p:cNvPr id="1221" name="Google Shape;1221;p50"/>
            <p:cNvSpPr/>
            <p:nvPr/>
          </p:nvSpPr>
          <p:spPr>
            <a:xfrm>
              <a:off x="3137825" y="1854475"/>
              <a:ext cx="185700" cy="185675"/>
            </a:xfrm>
            <a:custGeom>
              <a:rect b="b" l="l" r="r" t="t"/>
              <a:pathLst>
                <a:path extrusionOk="0" h="7427" w="7428">
                  <a:moveTo>
                    <a:pt x="1" y="0"/>
                  </a:moveTo>
                  <a:lnTo>
                    <a:pt x="1" y="7426"/>
                  </a:lnTo>
                  <a:lnTo>
                    <a:pt x="7427" y="7426"/>
                  </a:lnTo>
                  <a:lnTo>
                    <a:pt x="74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0"/>
            <p:cNvSpPr/>
            <p:nvPr/>
          </p:nvSpPr>
          <p:spPr>
            <a:xfrm>
              <a:off x="2153200" y="3331125"/>
              <a:ext cx="185675" cy="514100"/>
            </a:xfrm>
            <a:custGeom>
              <a:rect b="b" l="l" r="r" t="t"/>
              <a:pathLst>
                <a:path extrusionOk="0" h="20564" w="7427">
                  <a:moveTo>
                    <a:pt x="0" y="0"/>
                  </a:moveTo>
                  <a:lnTo>
                    <a:pt x="0" y="20563"/>
                  </a:lnTo>
                  <a:lnTo>
                    <a:pt x="7426" y="20563"/>
                  </a:lnTo>
                  <a:lnTo>
                    <a:pt x="74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0"/>
            <p:cNvSpPr/>
            <p:nvPr/>
          </p:nvSpPr>
          <p:spPr>
            <a:xfrm>
              <a:off x="4942300" y="3331125"/>
              <a:ext cx="514100" cy="185675"/>
            </a:xfrm>
            <a:custGeom>
              <a:rect b="b" l="l" r="r" t="t"/>
              <a:pathLst>
                <a:path extrusionOk="0" h="7427" w="20564">
                  <a:moveTo>
                    <a:pt x="0" y="0"/>
                  </a:moveTo>
                  <a:lnTo>
                    <a:pt x="0" y="7426"/>
                  </a:lnTo>
                  <a:lnTo>
                    <a:pt x="16862" y="7426"/>
                  </a:lnTo>
                  <a:cubicBezTo>
                    <a:pt x="17843" y="7426"/>
                    <a:pt x="18774" y="7034"/>
                    <a:pt x="19485" y="6348"/>
                  </a:cubicBezTo>
                  <a:cubicBezTo>
                    <a:pt x="20171" y="5637"/>
                    <a:pt x="20563" y="4706"/>
                    <a:pt x="20563" y="3701"/>
                  </a:cubicBezTo>
                  <a:cubicBezTo>
                    <a:pt x="20563" y="2721"/>
                    <a:pt x="20171" y="1789"/>
                    <a:pt x="19485" y="1079"/>
                  </a:cubicBezTo>
                  <a:cubicBezTo>
                    <a:pt x="18774" y="392"/>
                    <a:pt x="17843" y="0"/>
                    <a:pt x="168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0"/>
            <p:cNvSpPr/>
            <p:nvPr/>
          </p:nvSpPr>
          <p:spPr>
            <a:xfrm>
              <a:off x="1190625" y="891875"/>
              <a:ext cx="5228350" cy="3915925"/>
            </a:xfrm>
            <a:custGeom>
              <a:rect b="b" l="l" r="r" t="t"/>
              <a:pathLst>
                <a:path extrusionOk="0" h="156637" w="209134">
                  <a:moveTo>
                    <a:pt x="52057" y="26250"/>
                  </a:moveTo>
                  <a:cubicBezTo>
                    <a:pt x="55463" y="26250"/>
                    <a:pt x="58184" y="28995"/>
                    <a:pt x="58184" y="32377"/>
                  </a:cubicBezTo>
                  <a:cubicBezTo>
                    <a:pt x="58184" y="35759"/>
                    <a:pt x="55463" y="38504"/>
                    <a:pt x="52057" y="38504"/>
                  </a:cubicBezTo>
                  <a:lnTo>
                    <a:pt x="38503" y="38504"/>
                  </a:lnTo>
                  <a:lnTo>
                    <a:pt x="38503" y="59067"/>
                  </a:lnTo>
                  <a:lnTo>
                    <a:pt x="45929" y="59067"/>
                  </a:lnTo>
                  <a:lnTo>
                    <a:pt x="45929" y="52057"/>
                  </a:lnTo>
                  <a:cubicBezTo>
                    <a:pt x="45929" y="48675"/>
                    <a:pt x="48674" y="45930"/>
                    <a:pt x="52057" y="45930"/>
                  </a:cubicBezTo>
                  <a:cubicBezTo>
                    <a:pt x="55463" y="45930"/>
                    <a:pt x="58184" y="48675"/>
                    <a:pt x="58184" y="52057"/>
                  </a:cubicBezTo>
                  <a:lnTo>
                    <a:pt x="58184" y="65194"/>
                  </a:lnTo>
                  <a:cubicBezTo>
                    <a:pt x="58184" y="68576"/>
                    <a:pt x="55463" y="71321"/>
                    <a:pt x="52057" y="71321"/>
                  </a:cubicBezTo>
                  <a:lnTo>
                    <a:pt x="32376" y="71321"/>
                  </a:lnTo>
                  <a:cubicBezTo>
                    <a:pt x="28994" y="71321"/>
                    <a:pt x="26249" y="68576"/>
                    <a:pt x="26249" y="65194"/>
                  </a:cubicBezTo>
                  <a:lnTo>
                    <a:pt x="26249" y="32377"/>
                  </a:lnTo>
                  <a:cubicBezTo>
                    <a:pt x="26249" y="28995"/>
                    <a:pt x="28994" y="26250"/>
                    <a:pt x="32376" y="26250"/>
                  </a:cubicBezTo>
                  <a:close/>
                  <a:moveTo>
                    <a:pt x="91442" y="26250"/>
                  </a:moveTo>
                  <a:cubicBezTo>
                    <a:pt x="94824" y="26250"/>
                    <a:pt x="97569" y="28995"/>
                    <a:pt x="97569" y="32377"/>
                  </a:cubicBezTo>
                  <a:lnTo>
                    <a:pt x="97569" y="65194"/>
                  </a:lnTo>
                  <a:cubicBezTo>
                    <a:pt x="97569" y="68576"/>
                    <a:pt x="94824" y="71321"/>
                    <a:pt x="91442" y="71321"/>
                  </a:cubicBezTo>
                  <a:cubicBezTo>
                    <a:pt x="88060" y="71321"/>
                    <a:pt x="85315" y="68576"/>
                    <a:pt x="85315" y="65194"/>
                  </a:cubicBezTo>
                  <a:lnTo>
                    <a:pt x="85315" y="58185"/>
                  </a:lnTo>
                  <a:lnTo>
                    <a:pt x="77889" y="58185"/>
                  </a:lnTo>
                  <a:lnTo>
                    <a:pt x="77889" y="65194"/>
                  </a:lnTo>
                  <a:cubicBezTo>
                    <a:pt x="77889" y="68576"/>
                    <a:pt x="75144" y="71321"/>
                    <a:pt x="71762" y="71321"/>
                  </a:cubicBezTo>
                  <a:cubicBezTo>
                    <a:pt x="68379" y="71321"/>
                    <a:pt x="65634" y="68576"/>
                    <a:pt x="65634" y="65194"/>
                  </a:cubicBezTo>
                  <a:lnTo>
                    <a:pt x="65634" y="32377"/>
                  </a:lnTo>
                  <a:cubicBezTo>
                    <a:pt x="65634" y="28995"/>
                    <a:pt x="68379" y="26250"/>
                    <a:pt x="71762" y="26250"/>
                  </a:cubicBezTo>
                  <a:close/>
                  <a:moveTo>
                    <a:pt x="143523" y="26250"/>
                  </a:moveTo>
                  <a:cubicBezTo>
                    <a:pt x="146906" y="26250"/>
                    <a:pt x="149651" y="28995"/>
                    <a:pt x="149651" y="32377"/>
                  </a:cubicBezTo>
                  <a:lnTo>
                    <a:pt x="149651" y="65194"/>
                  </a:lnTo>
                  <a:cubicBezTo>
                    <a:pt x="149651" y="68576"/>
                    <a:pt x="146906" y="71321"/>
                    <a:pt x="143523" y="71321"/>
                  </a:cubicBezTo>
                  <a:cubicBezTo>
                    <a:pt x="140141" y="71321"/>
                    <a:pt x="137396" y="68576"/>
                    <a:pt x="137396" y="65194"/>
                  </a:cubicBezTo>
                  <a:lnTo>
                    <a:pt x="137396" y="38504"/>
                  </a:lnTo>
                  <a:lnTo>
                    <a:pt x="133230" y="38504"/>
                  </a:lnTo>
                  <a:lnTo>
                    <a:pt x="133230" y="65194"/>
                  </a:lnTo>
                  <a:cubicBezTo>
                    <a:pt x="133230" y="68576"/>
                    <a:pt x="130485" y="71321"/>
                    <a:pt x="127102" y="71321"/>
                  </a:cubicBezTo>
                  <a:cubicBezTo>
                    <a:pt x="123720" y="71321"/>
                    <a:pt x="120975" y="68576"/>
                    <a:pt x="120975" y="65194"/>
                  </a:cubicBezTo>
                  <a:lnTo>
                    <a:pt x="120975" y="38504"/>
                  </a:lnTo>
                  <a:lnTo>
                    <a:pt x="116833" y="38504"/>
                  </a:lnTo>
                  <a:lnTo>
                    <a:pt x="116833" y="65194"/>
                  </a:lnTo>
                  <a:cubicBezTo>
                    <a:pt x="116833" y="68576"/>
                    <a:pt x="114088" y="71321"/>
                    <a:pt x="110706" y="71321"/>
                  </a:cubicBezTo>
                  <a:cubicBezTo>
                    <a:pt x="107324" y="71321"/>
                    <a:pt x="104579" y="68576"/>
                    <a:pt x="104579" y="65194"/>
                  </a:cubicBezTo>
                  <a:lnTo>
                    <a:pt x="104579" y="32377"/>
                  </a:lnTo>
                  <a:cubicBezTo>
                    <a:pt x="104579" y="28995"/>
                    <a:pt x="107324" y="26250"/>
                    <a:pt x="110706" y="26250"/>
                  </a:cubicBezTo>
                  <a:close/>
                  <a:moveTo>
                    <a:pt x="176757" y="26250"/>
                  </a:moveTo>
                  <a:cubicBezTo>
                    <a:pt x="180139" y="26250"/>
                    <a:pt x="182884" y="28995"/>
                    <a:pt x="182884" y="32377"/>
                  </a:cubicBezTo>
                  <a:cubicBezTo>
                    <a:pt x="182884" y="35759"/>
                    <a:pt x="180139" y="38504"/>
                    <a:pt x="176757" y="38504"/>
                  </a:cubicBezTo>
                  <a:lnTo>
                    <a:pt x="169331" y="38504"/>
                  </a:lnTo>
                  <a:lnTo>
                    <a:pt x="169331" y="42646"/>
                  </a:lnTo>
                  <a:lnTo>
                    <a:pt x="176757" y="42646"/>
                  </a:lnTo>
                  <a:cubicBezTo>
                    <a:pt x="180139" y="42646"/>
                    <a:pt x="182884" y="45391"/>
                    <a:pt x="182884" y="48773"/>
                  </a:cubicBezTo>
                  <a:cubicBezTo>
                    <a:pt x="182884" y="52156"/>
                    <a:pt x="180139" y="54901"/>
                    <a:pt x="176757" y="54901"/>
                  </a:cubicBezTo>
                  <a:lnTo>
                    <a:pt x="169331" y="54901"/>
                  </a:lnTo>
                  <a:lnTo>
                    <a:pt x="169331" y="59067"/>
                  </a:lnTo>
                  <a:lnTo>
                    <a:pt x="176757" y="59067"/>
                  </a:lnTo>
                  <a:cubicBezTo>
                    <a:pt x="180139" y="59067"/>
                    <a:pt x="182884" y="61812"/>
                    <a:pt x="182884" y="65194"/>
                  </a:cubicBezTo>
                  <a:cubicBezTo>
                    <a:pt x="182884" y="68576"/>
                    <a:pt x="180139" y="71321"/>
                    <a:pt x="176757" y="71321"/>
                  </a:cubicBezTo>
                  <a:lnTo>
                    <a:pt x="163204" y="71321"/>
                  </a:lnTo>
                  <a:cubicBezTo>
                    <a:pt x="159822" y="71321"/>
                    <a:pt x="157077" y="68576"/>
                    <a:pt x="157077" y="65194"/>
                  </a:cubicBezTo>
                  <a:lnTo>
                    <a:pt x="157077" y="32377"/>
                  </a:lnTo>
                  <a:cubicBezTo>
                    <a:pt x="157077" y="28995"/>
                    <a:pt x="159822" y="26250"/>
                    <a:pt x="163204" y="26250"/>
                  </a:cubicBezTo>
                  <a:close/>
                  <a:moveTo>
                    <a:pt x="52057" y="85316"/>
                  </a:moveTo>
                  <a:cubicBezTo>
                    <a:pt x="55463" y="85316"/>
                    <a:pt x="58184" y="88061"/>
                    <a:pt x="58184" y="91443"/>
                  </a:cubicBezTo>
                  <a:lnTo>
                    <a:pt x="58184" y="124260"/>
                  </a:lnTo>
                  <a:cubicBezTo>
                    <a:pt x="58184" y="127643"/>
                    <a:pt x="55463" y="130388"/>
                    <a:pt x="52057" y="130388"/>
                  </a:cubicBezTo>
                  <a:lnTo>
                    <a:pt x="32376" y="130388"/>
                  </a:lnTo>
                  <a:cubicBezTo>
                    <a:pt x="28994" y="130388"/>
                    <a:pt x="26249" y="127643"/>
                    <a:pt x="26249" y="124260"/>
                  </a:cubicBezTo>
                  <a:lnTo>
                    <a:pt x="26249" y="91443"/>
                  </a:lnTo>
                  <a:cubicBezTo>
                    <a:pt x="26249" y="88061"/>
                    <a:pt x="28994" y="85316"/>
                    <a:pt x="32376" y="85316"/>
                  </a:cubicBezTo>
                  <a:close/>
                  <a:moveTo>
                    <a:pt x="91442" y="85316"/>
                  </a:moveTo>
                  <a:cubicBezTo>
                    <a:pt x="94824" y="85316"/>
                    <a:pt x="97569" y="88061"/>
                    <a:pt x="97569" y="91443"/>
                  </a:cubicBezTo>
                  <a:lnTo>
                    <a:pt x="97569" y="111124"/>
                  </a:lnTo>
                  <a:cubicBezTo>
                    <a:pt x="97569" y="112447"/>
                    <a:pt x="97153" y="113746"/>
                    <a:pt x="96344" y="114800"/>
                  </a:cubicBezTo>
                  <a:lnTo>
                    <a:pt x="86491" y="127937"/>
                  </a:lnTo>
                  <a:cubicBezTo>
                    <a:pt x="85340" y="129481"/>
                    <a:pt x="83526" y="130388"/>
                    <a:pt x="81590" y="130388"/>
                  </a:cubicBezTo>
                  <a:cubicBezTo>
                    <a:pt x="79678" y="130388"/>
                    <a:pt x="77864" y="129481"/>
                    <a:pt x="76688" y="127937"/>
                  </a:cubicBezTo>
                  <a:lnTo>
                    <a:pt x="66860" y="114800"/>
                  </a:lnTo>
                  <a:cubicBezTo>
                    <a:pt x="66051" y="113746"/>
                    <a:pt x="65634" y="112447"/>
                    <a:pt x="65634" y="111124"/>
                  </a:cubicBezTo>
                  <a:lnTo>
                    <a:pt x="65634" y="91443"/>
                  </a:lnTo>
                  <a:cubicBezTo>
                    <a:pt x="65634" y="88061"/>
                    <a:pt x="68379" y="85316"/>
                    <a:pt x="71762" y="85316"/>
                  </a:cubicBezTo>
                  <a:cubicBezTo>
                    <a:pt x="75144" y="85316"/>
                    <a:pt x="77889" y="88061"/>
                    <a:pt x="77889" y="91443"/>
                  </a:cubicBezTo>
                  <a:lnTo>
                    <a:pt x="77889" y="109089"/>
                  </a:lnTo>
                  <a:lnTo>
                    <a:pt x="81590" y="114040"/>
                  </a:lnTo>
                  <a:lnTo>
                    <a:pt x="85315" y="109089"/>
                  </a:lnTo>
                  <a:lnTo>
                    <a:pt x="85315" y="91443"/>
                  </a:lnTo>
                  <a:cubicBezTo>
                    <a:pt x="85315" y="88061"/>
                    <a:pt x="88060" y="85316"/>
                    <a:pt x="91442" y="85316"/>
                  </a:cubicBezTo>
                  <a:close/>
                  <a:moveTo>
                    <a:pt x="124259" y="85316"/>
                  </a:moveTo>
                  <a:cubicBezTo>
                    <a:pt x="127642" y="85316"/>
                    <a:pt x="130387" y="88061"/>
                    <a:pt x="130387" y="91443"/>
                  </a:cubicBezTo>
                  <a:cubicBezTo>
                    <a:pt x="130387" y="94825"/>
                    <a:pt x="127642" y="97570"/>
                    <a:pt x="124259" y="97570"/>
                  </a:cubicBezTo>
                  <a:lnTo>
                    <a:pt x="116833" y="97570"/>
                  </a:lnTo>
                  <a:lnTo>
                    <a:pt x="116833" y="101712"/>
                  </a:lnTo>
                  <a:lnTo>
                    <a:pt x="124259" y="101712"/>
                  </a:lnTo>
                  <a:cubicBezTo>
                    <a:pt x="127642" y="101712"/>
                    <a:pt x="130387" y="104457"/>
                    <a:pt x="130387" y="107839"/>
                  </a:cubicBezTo>
                  <a:cubicBezTo>
                    <a:pt x="130387" y="111222"/>
                    <a:pt x="127642" y="113967"/>
                    <a:pt x="124259" y="113967"/>
                  </a:cubicBezTo>
                  <a:lnTo>
                    <a:pt x="116833" y="113967"/>
                  </a:lnTo>
                  <a:lnTo>
                    <a:pt x="116833" y="118133"/>
                  </a:lnTo>
                  <a:lnTo>
                    <a:pt x="124259" y="118133"/>
                  </a:lnTo>
                  <a:cubicBezTo>
                    <a:pt x="127642" y="118133"/>
                    <a:pt x="130387" y="120878"/>
                    <a:pt x="130387" y="124260"/>
                  </a:cubicBezTo>
                  <a:cubicBezTo>
                    <a:pt x="130387" y="127643"/>
                    <a:pt x="127642" y="130388"/>
                    <a:pt x="124259" y="130388"/>
                  </a:cubicBezTo>
                  <a:lnTo>
                    <a:pt x="110706" y="130388"/>
                  </a:lnTo>
                  <a:cubicBezTo>
                    <a:pt x="107324" y="130388"/>
                    <a:pt x="104579" y="127643"/>
                    <a:pt x="104579" y="124260"/>
                  </a:cubicBezTo>
                  <a:lnTo>
                    <a:pt x="104579" y="91443"/>
                  </a:lnTo>
                  <a:cubicBezTo>
                    <a:pt x="104579" y="88061"/>
                    <a:pt x="107324" y="85316"/>
                    <a:pt x="110706" y="85316"/>
                  </a:cubicBezTo>
                  <a:close/>
                  <a:moveTo>
                    <a:pt x="166929" y="85316"/>
                  </a:moveTo>
                  <a:cubicBezTo>
                    <a:pt x="171194" y="85316"/>
                    <a:pt x="175189" y="86982"/>
                    <a:pt x="178203" y="89997"/>
                  </a:cubicBezTo>
                  <a:cubicBezTo>
                    <a:pt x="181218" y="93012"/>
                    <a:pt x="182884" y="97007"/>
                    <a:pt x="182884" y="101271"/>
                  </a:cubicBezTo>
                  <a:cubicBezTo>
                    <a:pt x="182884" y="105560"/>
                    <a:pt x="181218" y="109555"/>
                    <a:pt x="178203" y="112570"/>
                  </a:cubicBezTo>
                  <a:cubicBezTo>
                    <a:pt x="177444" y="113329"/>
                    <a:pt x="176635" y="114016"/>
                    <a:pt x="175752" y="114579"/>
                  </a:cubicBezTo>
                  <a:lnTo>
                    <a:pt x="181095" y="119922"/>
                  </a:lnTo>
                  <a:cubicBezTo>
                    <a:pt x="183497" y="122300"/>
                    <a:pt x="183497" y="126197"/>
                    <a:pt x="181095" y="128574"/>
                  </a:cubicBezTo>
                  <a:cubicBezTo>
                    <a:pt x="179894" y="129775"/>
                    <a:pt x="178326" y="130388"/>
                    <a:pt x="176757" y="130388"/>
                  </a:cubicBezTo>
                  <a:cubicBezTo>
                    <a:pt x="175189" y="130388"/>
                    <a:pt x="173620" y="129775"/>
                    <a:pt x="172419" y="128574"/>
                  </a:cubicBezTo>
                  <a:lnTo>
                    <a:pt x="161096" y="117251"/>
                  </a:lnTo>
                  <a:lnTo>
                    <a:pt x="150067" y="117251"/>
                  </a:lnTo>
                  <a:lnTo>
                    <a:pt x="150067" y="124260"/>
                  </a:lnTo>
                  <a:cubicBezTo>
                    <a:pt x="150067" y="127643"/>
                    <a:pt x="147322" y="130388"/>
                    <a:pt x="143940" y="130388"/>
                  </a:cubicBezTo>
                  <a:cubicBezTo>
                    <a:pt x="140558" y="130388"/>
                    <a:pt x="137813" y="127643"/>
                    <a:pt x="137813" y="124260"/>
                  </a:cubicBezTo>
                  <a:lnTo>
                    <a:pt x="137813" y="91443"/>
                  </a:lnTo>
                  <a:cubicBezTo>
                    <a:pt x="137813" y="88061"/>
                    <a:pt x="140558" y="85316"/>
                    <a:pt x="143940" y="85316"/>
                  </a:cubicBezTo>
                  <a:close/>
                  <a:moveTo>
                    <a:pt x="12254" y="1"/>
                  </a:moveTo>
                  <a:cubicBezTo>
                    <a:pt x="5490" y="1"/>
                    <a:pt x="0" y="5466"/>
                    <a:pt x="0" y="12255"/>
                  </a:cubicBezTo>
                  <a:lnTo>
                    <a:pt x="0" y="144382"/>
                  </a:lnTo>
                  <a:cubicBezTo>
                    <a:pt x="0" y="151146"/>
                    <a:pt x="5490" y="156636"/>
                    <a:pt x="12254" y="156636"/>
                  </a:cubicBezTo>
                  <a:lnTo>
                    <a:pt x="196879" y="156636"/>
                  </a:lnTo>
                  <a:cubicBezTo>
                    <a:pt x="203668" y="156636"/>
                    <a:pt x="209133" y="151146"/>
                    <a:pt x="209133" y="144382"/>
                  </a:cubicBezTo>
                  <a:lnTo>
                    <a:pt x="209133" y="12255"/>
                  </a:lnTo>
                  <a:cubicBezTo>
                    <a:pt x="209133" y="5466"/>
                    <a:pt x="203668" y="1"/>
                    <a:pt x="1968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50"/>
          <p:cNvGrpSpPr/>
          <p:nvPr/>
        </p:nvGrpSpPr>
        <p:grpSpPr>
          <a:xfrm>
            <a:off x="6448930" y="1339006"/>
            <a:ext cx="401260" cy="400201"/>
            <a:chOff x="7083760" y="1971660"/>
            <a:chExt cx="358588" cy="357642"/>
          </a:xfrm>
        </p:grpSpPr>
        <p:sp>
          <p:nvSpPr>
            <p:cNvPr id="1226" name="Google Shape;1226;p50"/>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227" name="Google Shape;1227;p50"/>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228" name="Google Shape;1228;p50"/>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229" name="Google Shape;1229;p50"/>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230" name="Google Shape;1230;p50"/>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231" name="Google Shape;1231;p50"/>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232" name="Google Shape;1232;p50"/>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233" name="Google Shape;1233;p50"/>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234" name="Google Shape;1234;p50"/>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235" name="Google Shape;1235;p50"/>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236" name="Google Shape;1236;p50"/>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237" name="Google Shape;1237;p50"/>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grpSp>
      <p:grpSp>
        <p:nvGrpSpPr>
          <p:cNvPr id="1238" name="Google Shape;1238;p50"/>
          <p:cNvGrpSpPr/>
          <p:nvPr/>
        </p:nvGrpSpPr>
        <p:grpSpPr>
          <a:xfrm>
            <a:off x="2239067" y="3045594"/>
            <a:ext cx="528079" cy="525424"/>
            <a:chOff x="-16419350" y="4058200"/>
            <a:chExt cx="304825" cy="303275"/>
          </a:xfrm>
        </p:grpSpPr>
        <p:sp>
          <p:nvSpPr>
            <p:cNvPr id="1239" name="Google Shape;1239;p5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240" name="Google Shape;1240;p5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241" name="Google Shape;1241;p5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242" name="Google Shape;1242;p5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243" name="Google Shape;1243;p5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244" name="Google Shape;1244;p5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245" name="Google Shape;1245;p5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grpSp>
      <p:grpSp>
        <p:nvGrpSpPr>
          <p:cNvPr id="1246" name="Google Shape;1246;p50"/>
          <p:cNvGrpSpPr/>
          <p:nvPr/>
        </p:nvGrpSpPr>
        <p:grpSpPr>
          <a:xfrm>
            <a:off x="6385475" y="3045967"/>
            <a:ext cx="528063" cy="523733"/>
            <a:chOff x="1190625" y="258325"/>
            <a:chExt cx="5228350" cy="5185475"/>
          </a:xfrm>
        </p:grpSpPr>
        <p:sp>
          <p:nvSpPr>
            <p:cNvPr id="1247" name="Google Shape;1247;p50"/>
            <p:cNvSpPr/>
            <p:nvPr/>
          </p:nvSpPr>
          <p:spPr>
            <a:xfrm>
              <a:off x="2338850" y="258325"/>
              <a:ext cx="2439875" cy="2439275"/>
            </a:xfrm>
            <a:custGeom>
              <a:rect b="b" l="l" r="r" t="t"/>
              <a:pathLst>
                <a:path extrusionOk="0" h="97571" w="97595">
                  <a:moveTo>
                    <a:pt x="12255" y="97570"/>
                  </a:moveTo>
                  <a:lnTo>
                    <a:pt x="85340" y="97570"/>
                  </a:lnTo>
                  <a:cubicBezTo>
                    <a:pt x="92104" y="97570"/>
                    <a:pt x="97594" y="92105"/>
                    <a:pt x="97594" y="85316"/>
                  </a:cubicBezTo>
                  <a:lnTo>
                    <a:pt x="97594" y="12255"/>
                  </a:lnTo>
                  <a:cubicBezTo>
                    <a:pt x="97594" y="5491"/>
                    <a:pt x="92104" y="1"/>
                    <a:pt x="85340" y="1"/>
                  </a:cubicBezTo>
                  <a:lnTo>
                    <a:pt x="12255" y="1"/>
                  </a:lnTo>
                  <a:cubicBezTo>
                    <a:pt x="5490" y="1"/>
                    <a:pt x="0" y="5491"/>
                    <a:pt x="0" y="12255"/>
                  </a:cubicBezTo>
                  <a:lnTo>
                    <a:pt x="0" y="85316"/>
                  </a:lnTo>
                  <a:cubicBezTo>
                    <a:pt x="0" y="92105"/>
                    <a:pt x="5490" y="97570"/>
                    <a:pt x="12255" y="97570"/>
                  </a:cubicBezTo>
                  <a:close/>
                  <a:moveTo>
                    <a:pt x="65194" y="26250"/>
                  </a:moveTo>
                  <a:cubicBezTo>
                    <a:pt x="68576" y="26250"/>
                    <a:pt x="71321" y="28995"/>
                    <a:pt x="71321" y="32377"/>
                  </a:cubicBezTo>
                  <a:cubicBezTo>
                    <a:pt x="71321" y="35759"/>
                    <a:pt x="68576" y="38504"/>
                    <a:pt x="65194" y="38504"/>
                  </a:cubicBezTo>
                  <a:cubicBezTo>
                    <a:pt x="61812" y="38504"/>
                    <a:pt x="59067" y="35759"/>
                    <a:pt x="59067" y="32377"/>
                  </a:cubicBezTo>
                  <a:cubicBezTo>
                    <a:pt x="59067" y="28995"/>
                    <a:pt x="61812" y="26250"/>
                    <a:pt x="65194" y="26250"/>
                  </a:cubicBezTo>
                  <a:close/>
                  <a:moveTo>
                    <a:pt x="65194" y="59067"/>
                  </a:moveTo>
                  <a:cubicBezTo>
                    <a:pt x="68576" y="59067"/>
                    <a:pt x="71321" y="61812"/>
                    <a:pt x="71321" y="65194"/>
                  </a:cubicBezTo>
                  <a:cubicBezTo>
                    <a:pt x="71321" y="68576"/>
                    <a:pt x="68576" y="71321"/>
                    <a:pt x="65194" y="71321"/>
                  </a:cubicBezTo>
                  <a:cubicBezTo>
                    <a:pt x="61812" y="71321"/>
                    <a:pt x="59067" y="68576"/>
                    <a:pt x="59067" y="65194"/>
                  </a:cubicBezTo>
                  <a:cubicBezTo>
                    <a:pt x="59067" y="61812"/>
                    <a:pt x="61812" y="59067"/>
                    <a:pt x="65194" y="59067"/>
                  </a:cubicBezTo>
                  <a:close/>
                  <a:moveTo>
                    <a:pt x="32401" y="26250"/>
                  </a:moveTo>
                  <a:cubicBezTo>
                    <a:pt x="35783" y="26250"/>
                    <a:pt x="38528" y="28995"/>
                    <a:pt x="38528" y="32377"/>
                  </a:cubicBezTo>
                  <a:cubicBezTo>
                    <a:pt x="38528" y="35759"/>
                    <a:pt x="35783" y="38504"/>
                    <a:pt x="32401" y="38504"/>
                  </a:cubicBezTo>
                  <a:cubicBezTo>
                    <a:pt x="29019" y="38504"/>
                    <a:pt x="26274" y="35759"/>
                    <a:pt x="26274" y="32377"/>
                  </a:cubicBezTo>
                  <a:cubicBezTo>
                    <a:pt x="26274" y="28995"/>
                    <a:pt x="29019" y="26250"/>
                    <a:pt x="32401" y="26250"/>
                  </a:cubicBezTo>
                  <a:close/>
                  <a:moveTo>
                    <a:pt x="32401" y="59067"/>
                  </a:moveTo>
                  <a:cubicBezTo>
                    <a:pt x="35783" y="59067"/>
                    <a:pt x="38528" y="61812"/>
                    <a:pt x="38528" y="65194"/>
                  </a:cubicBezTo>
                  <a:cubicBezTo>
                    <a:pt x="38528" y="68576"/>
                    <a:pt x="35783" y="71321"/>
                    <a:pt x="32401" y="71321"/>
                  </a:cubicBezTo>
                  <a:cubicBezTo>
                    <a:pt x="29019" y="71321"/>
                    <a:pt x="26274" y="68576"/>
                    <a:pt x="26274" y="65194"/>
                  </a:cubicBezTo>
                  <a:cubicBezTo>
                    <a:pt x="26274" y="61812"/>
                    <a:pt x="29019" y="59067"/>
                    <a:pt x="32401" y="59067"/>
                  </a:cubicBezTo>
                  <a:close/>
                  <a:moveTo>
                    <a:pt x="32401" y="59067"/>
                  </a:move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0"/>
            <p:cNvSpPr/>
            <p:nvPr/>
          </p:nvSpPr>
          <p:spPr>
            <a:xfrm>
              <a:off x="3979700" y="3003925"/>
              <a:ext cx="2439275" cy="2439875"/>
            </a:xfrm>
            <a:custGeom>
              <a:rect b="b" l="l" r="r" t="t"/>
              <a:pathLst>
                <a:path extrusionOk="0" h="97595" w="97571">
                  <a:moveTo>
                    <a:pt x="85316" y="1"/>
                  </a:moveTo>
                  <a:lnTo>
                    <a:pt x="12255" y="1"/>
                  </a:lnTo>
                  <a:cubicBezTo>
                    <a:pt x="5491" y="1"/>
                    <a:pt x="1" y="5491"/>
                    <a:pt x="1" y="12255"/>
                  </a:cubicBezTo>
                  <a:lnTo>
                    <a:pt x="1" y="85340"/>
                  </a:lnTo>
                  <a:cubicBezTo>
                    <a:pt x="1" y="92105"/>
                    <a:pt x="5491" y="97595"/>
                    <a:pt x="12255" y="97595"/>
                  </a:cubicBezTo>
                  <a:lnTo>
                    <a:pt x="85316" y="97595"/>
                  </a:lnTo>
                  <a:cubicBezTo>
                    <a:pt x="92105" y="97595"/>
                    <a:pt x="97570" y="92105"/>
                    <a:pt x="97570" y="85340"/>
                  </a:cubicBezTo>
                  <a:lnTo>
                    <a:pt x="97570" y="12255"/>
                  </a:lnTo>
                  <a:cubicBezTo>
                    <a:pt x="97570" y="5491"/>
                    <a:pt x="92105" y="1"/>
                    <a:pt x="85316" y="1"/>
                  </a:cubicBezTo>
                  <a:close/>
                  <a:moveTo>
                    <a:pt x="32377" y="71321"/>
                  </a:moveTo>
                  <a:cubicBezTo>
                    <a:pt x="28995" y="71321"/>
                    <a:pt x="26250" y="68576"/>
                    <a:pt x="26250" y="65194"/>
                  </a:cubicBezTo>
                  <a:cubicBezTo>
                    <a:pt x="26250" y="61812"/>
                    <a:pt x="28995" y="59067"/>
                    <a:pt x="32377" y="59067"/>
                  </a:cubicBezTo>
                  <a:cubicBezTo>
                    <a:pt x="35759" y="59067"/>
                    <a:pt x="38504" y="61812"/>
                    <a:pt x="38504" y="65194"/>
                  </a:cubicBezTo>
                  <a:cubicBezTo>
                    <a:pt x="38504" y="68576"/>
                    <a:pt x="35759" y="71321"/>
                    <a:pt x="32377" y="71321"/>
                  </a:cubicBezTo>
                  <a:close/>
                  <a:moveTo>
                    <a:pt x="32377" y="38528"/>
                  </a:moveTo>
                  <a:cubicBezTo>
                    <a:pt x="28995" y="38528"/>
                    <a:pt x="26250" y="35783"/>
                    <a:pt x="26250" y="32401"/>
                  </a:cubicBezTo>
                  <a:cubicBezTo>
                    <a:pt x="26250" y="29019"/>
                    <a:pt x="28995" y="26274"/>
                    <a:pt x="32377" y="26274"/>
                  </a:cubicBezTo>
                  <a:cubicBezTo>
                    <a:pt x="35759" y="26274"/>
                    <a:pt x="38504" y="29019"/>
                    <a:pt x="38504" y="32401"/>
                  </a:cubicBezTo>
                  <a:cubicBezTo>
                    <a:pt x="38504" y="35783"/>
                    <a:pt x="35759" y="38528"/>
                    <a:pt x="32377" y="38528"/>
                  </a:cubicBezTo>
                  <a:close/>
                  <a:moveTo>
                    <a:pt x="48798" y="54925"/>
                  </a:moveTo>
                  <a:cubicBezTo>
                    <a:pt x="45416" y="54925"/>
                    <a:pt x="42671" y="52180"/>
                    <a:pt x="42671" y="48798"/>
                  </a:cubicBezTo>
                  <a:cubicBezTo>
                    <a:pt x="42671" y="45415"/>
                    <a:pt x="45416" y="42670"/>
                    <a:pt x="48798" y="42670"/>
                  </a:cubicBezTo>
                  <a:cubicBezTo>
                    <a:pt x="52180" y="42670"/>
                    <a:pt x="54925" y="45415"/>
                    <a:pt x="54925" y="48798"/>
                  </a:cubicBezTo>
                  <a:cubicBezTo>
                    <a:pt x="54925" y="52180"/>
                    <a:pt x="52180" y="54925"/>
                    <a:pt x="48798" y="54925"/>
                  </a:cubicBezTo>
                  <a:close/>
                  <a:moveTo>
                    <a:pt x="65194" y="71321"/>
                  </a:moveTo>
                  <a:cubicBezTo>
                    <a:pt x="61812" y="71321"/>
                    <a:pt x="59067" y="68576"/>
                    <a:pt x="59067" y="65194"/>
                  </a:cubicBezTo>
                  <a:cubicBezTo>
                    <a:pt x="59067" y="61812"/>
                    <a:pt x="61812" y="59067"/>
                    <a:pt x="65194" y="59067"/>
                  </a:cubicBezTo>
                  <a:cubicBezTo>
                    <a:pt x="68576" y="59067"/>
                    <a:pt x="71321" y="61812"/>
                    <a:pt x="71321" y="65194"/>
                  </a:cubicBezTo>
                  <a:cubicBezTo>
                    <a:pt x="71321" y="68576"/>
                    <a:pt x="68576" y="71321"/>
                    <a:pt x="65194" y="71321"/>
                  </a:cubicBezTo>
                  <a:close/>
                  <a:moveTo>
                    <a:pt x="65194" y="38528"/>
                  </a:moveTo>
                  <a:cubicBezTo>
                    <a:pt x="61812" y="38528"/>
                    <a:pt x="59067" y="35783"/>
                    <a:pt x="59067" y="32401"/>
                  </a:cubicBezTo>
                  <a:cubicBezTo>
                    <a:pt x="59067" y="29019"/>
                    <a:pt x="61812" y="26274"/>
                    <a:pt x="65194" y="26274"/>
                  </a:cubicBezTo>
                  <a:cubicBezTo>
                    <a:pt x="68576" y="26274"/>
                    <a:pt x="71321" y="29019"/>
                    <a:pt x="71321" y="32401"/>
                  </a:cubicBezTo>
                  <a:cubicBezTo>
                    <a:pt x="71321" y="35783"/>
                    <a:pt x="68576" y="38528"/>
                    <a:pt x="65194" y="38528"/>
                  </a:cubicBezTo>
                  <a:close/>
                  <a:moveTo>
                    <a:pt x="65194" y="38528"/>
                  </a:move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0"/>
            <p:cNvSpPr/>
            <p:nvPr/>
          </p:nvSpPr>
          <p:spPr>
            <a:xfrm>
              <a:off x="1190625" y="3003925"/>
              <a:ext cx="2439250" cy="2439875"/>
            </a:xfrm>
            <a:custGeom>
              <a:rect b="b" l="l" r="r" t="t"/>
              <a:pathLst>
                <a:path extrusionOk="0" h="97595" w="97570">
                  <a:moveTo>
                    <a:pt x="85315" y="1"/>
                  </a:moveTo>
                  <a:lnTo>
                    <a:pt x="12254" y="1"/>
                  </a:lnTo>
                  <a:cubicBezTo>
                    <a:pt x="5490" y="1"/>
                    <a:pt x="0" y="5491"/>
                    <a:pt x="0" y="12255"/>
                  </a:cubicBezTo>
                  <a:lnTo>
                    <a:pt x="0" y="85340"/>
                  </a:lnTo>
                  <a:cubicBezTo>
                    <a:pt x="0" y="92105"/>
                    <a:pt x="5490" y="97595"/>
                    <a:pt x="12254" y="97595"/>
                  </a:cubicBezTo>
                  <a:lnTo>
                    <a:pt x="85315" y="97595"/>
                  </a:lnTo>
                  <a:cubicBezTo>
                    <a:pt x="92079" y="97595"/>
                    <a:pt x="97569" y="92105"/>
                    <a:pt x="97569" y="85340"/>
                  </a:cubicBezTo>
                  <a:lnTo>
                    <a:pt x="97569" y="12255"/>
                  </a:lnTo>
                  <a:cubicBezTo>
                    <a:pt x="97569" y="5491"/>
                    <a:pt x="92079" y="1"/>
                    <a:pt x="85315" y="1"/>
                  </a:cubicBezTo>
                  <a:close/>
                  <a:moveTo>
                    <a:pt x="32376" y="38528"/>
                  </a:moveTo>
                  <a:cubicBezTo>
                    <a:pt x="28994" y="38528"/>
                    <a:pt x="26249" y="35783"/>
                    <a:pt x="26249" y="32401"/>
                  </a:cubicBezTo>
                  <a:cubicBezTo>
                    <a:pt x="26249" y="29019"/>
                    <a:pt x="28994" y="26274"/>
                    <a:pt x="32376" y="26274"/>
                  </a:cubicBezTo>
                  <a:cubicBezTo>
                    <a:pt x="35758" y="26274"/>
                    <a:pt x="38503" y="29019"/>
                    <a:pt x="38503" y="32401"/>
                  </a:cubicBezTo>
                  <a:cubicBezTo>
                    <a:pt x="38503" y="35783"/>
                    <a:pt x="35758" y="38528"/>
                    <a:pt x="32376" y="38528"/>
                  </a:cubicBezTo>
                  <a:close/>
                  <a:moveTo>
                    <a:pt x="48797" y="54925"/>
                  </a:moveTo>
                  <a:cubicBezTo>
                    <a:pt x="45415" y="54925"/>
                    <a:pt x="42670" y="52180"/>
                    <a:pt x="42670" y="48798"/>
                  </a:cubicBezTo>
                  <a:cubicBezTo>
                    <a:pt x="42670" y="45415"/>
                    <a:pt x="45415" y="42670"/>
                    <a:pt x="48797" y="42670"/>
                  </a:cubicBezTo>
                  <a:cubicBezTo>
                    <a:pt x="52179" y="42670"/>
                    <a:pt x="54924" y="45415"/>
                    <a:pt x="54924" y="48798"/>
                  </a:cubicBezTo>
                  <a:cubicBezTo>
                    <a:pt x="54924" y="52180"/>
                    <a:pt x="52179" y="54925"/>
                    <a:pt x="48797" y="54925"/>
                  </a:cubicBezTo>
                  <a:close/>
                  <a:moveTo>
                    <a:pt x="65193" y="71321"/>
                  </a:moveTo>
                  <a:cubicBezTo>
                    <a:pt x="61811" y="71321"/>
                    <a:pt x="59066" y="68576"/>
                    <a:pt x="59066" y="65194"/>
                  </a:cubicBezTo>
                  <a:cubicBezTo>
                    <a:pt x="59066" y="61812"/>
                    <a:pt x="61811" y="59067"/>
                    <a:pt x="65193" y="59067"/>
                  </a:cubicBezTo>
                  <a:cubicBezTo>
                    <a:pt x="68576" y="59067"/>
                    <a:pt x="71321" y="61812"/>
                    <a:pt x="71321" y="65194"/>
                  </a:cubicBezTo>
                  <a:cubicBezTo>
                    <a:pt x="71321" y="68576"/>
                    <a:pt x="68576" y="71321"/>
                    <a:pt x="65193" y="71321"/>
                  </a:cubicBezTo>
                  <a:close/>
                  <a:moveTo>
                    <a:pt x="65193" y="71321"/>
                  </a:move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5"/>
                                        </p:tgtEl>
                                        <p:attrNameLst>
                                          <p:attrName>style.visibility</p:attrName>
                                        </p:attrNameLst>
                                      </p:cBhvr>
                                      <p:to>
                                        <p:strVal val="visible"/>
                                      </p:to>
                                    </p:set>
                                    <p:animEffect filter="fade" transition="in">
                                      <p:cBhvr>
                                        <p:cTn dur="1000"/>
                                        <p:tgtEl>
                                          <p:spTgt spid="1175"/>
                                        </p:tgtEl>
                                      </p:cBhvr>
                                    </p:animEffect>
                                  </p:childTnLst>
                                </p:cTn>
                              </p:par>
                              <p:par>
                                <p:cTn fill="hold" nodeType="withEffect" presetClass="entr" presetID="10" presetSubtype="0">
                                  <p:stCondLst>
                                    <p:cond delay="0"/>
                                  </p:stCondLst>
                                  <p:childTnLst>
                                    <p:set>
                                      <p:cBhvr>
                                        <p:cTn dur="1" fill="hold">
                                          <p:stCondLst>
                                            <p:cond delay="0"/>
                                          </p:stCondLst>
                                        </p:cTn>
                                        <p:tgtEl>
                                          <p:spTgt spid="1176"/>
                                        </p:tgtEl>
                                        <p:attrNameLst>
                                          <p:attrName>style.visibility</p:attrName>
                                        </p:attrNameLst>
                                      </p:cBhvr>
                                      <p:to>
                                        <p:strVal val="visible"/>
                                      </p:to>
                                    </p:set>
                                    <p:animEffect filter="fade" transition="in">
                                      <p:cBhvr>
                                        <p:cTn dur="1000"/>
                                        <p:tgtEl>
                                          <p:spTgt spid="1176"/>
                                        </p:tgtEl>
                                      </p:cBhvr>
                                    </p:animEffect>
                                  </p:childTnLst>
                                </p:cTn>
                              </p:par>
                              <p:par>
                                <p:cTn fill="hold" nodeType="withEffect" presetClass="entr" presetID="10" presetSubtype="0">
                                  <p:stCondLst>
                                    <p:cond delay="0"/>
                                  </p:stCondLst>
                                  <p:childTnLst>
                                    <p:set>
                                      <p:cBhvr>
                                        <p:cTn dur="1" fill="hold">
                                          <p:stCondLst>
                                            <p:cond delay="0"/>
                                          </p:stCondLst>
                                        </p:cTn>
                                        <p:tgtEl>
                                          <p:spTgt spid="1220"/>
                                        </p:tgtEl>
                                        <p:attrNameLst>
                                          <p:attrName>style.visibility</p:attrName>
                                        </p:attrNameLst>
                                      </p:cBhvr>
                                      <p:to>
                                        <p:strVal val="visible"/>
                                      </p:to>
                                    </p:set>
                                    <p:animEffect filter="fade" transition="in">
                                      <p:cBhvr>
                                        <p:cTn dur="1000"/>
                                        <p:tgtEl>
                                          <p:spTgt spid="1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4"/>
                                        </p:tgtEl>
                                        <p:attrNameLst>
                                          <p:attrName>style.visibility</p:attrName>
                                        </p:attrNameLst>
                                      </p:cBhvr>
                                      <p:to>
                                        <p:strVal val="visible"/>
                                      </p:to>
                                    </p:set>
                                    <p:animEffect filter="fade" transition="in">
                                      <p:cBhvr>
                                        <p:cTn dur="1000"/>
                                        <p:tgtEl>
                                          <p:spTgt spid="1214"/>
                                        </p:tgtEl>
                                      </p:cBhvr>
                                    </p:animEffect>
                                  </p:childTnLst>
                                </p:cTn>
                              </p:par>
                              <p:par>
                                <p:cTn fill="hold" nodeType="withEffect" presetClass="entr" presetID="10" presetSubtype="0">
                                  <p:stCondLst>
                                    <p:cond delay="0"/>
                                  </p:stCondLst>
                                  <p:childTnLst>
                                    <p:set>
                                      <p:cBhvr>
                                        <p:cTn dur="1" fill="hold">
                                          <p:stCondLst>
                                            <p:cond delay="0"/>
                                          </p:stCondLst>
                                        </p:cTn>
                                        <p:tgtEl>
                                          <p:spTgt spid="1215"/>
                                        </p:tgtEl>
                                        <p:attrNameLst>
                                          <p:attrName>style.visibility</p:attrName>
                                        </p:attrNameLst>
                                      </p:cBhvr>
                                      <p:to>
                                        <p:strVal val="visible"/>
                                      </p:to>
                                    </p:set>
                                    <p:animEffect filter="fade" transition="in">
                                      <p:cBhvr>
                                        <p:cTn dur="1000"/>
                                        <p:tgtEl>
                                          <p:spTgt spid="1215"/>
                                        </p:tgtEl>
                                      </p:cBhvr>
                                    </p:animEffect>
                                  </p:childTnLst>
                                </p:cTn>
                              </p:par>
                              <p:par>
                                <p:cTn fill="hold" nodeType="withEffect" presetClass="entr" presetID="10" presetSubtype="0">
                                  <p:stCondLst>
                                    <p:cond delay="0"/>
                                  </p:stCondLst>
                                  <p:childTnLst>
                                    <p:set>
                                      <p:cBhvr>
                                        <p:cTn dur="1" fill="hold">
                                          <p:stCondLst>
                                            <p:cond delay="0"/>
                                          </p:stCondLst>
                                        </p:cTn>
                                        <p:tgtEl>
                                          <p:spTgt spid="1225"/>
                                        </p:tgtEl>
                                        <p:attrNameLst>
                                          <p:attrName>style.visibility</p:attrName>
                                        </p:attrNameLst>
                                      </p:cBhvr>
                                      <p:to>
                                        <p:strVal val="visible"/>
                                      </p:to>
                                    </p:set>
                                    <p:animEffect filter="fade" transition="in">
                                      <p:cBhvr>
                                        <p:cTn dur="1000"/>
                                        <p:tgtEl>
                                          <p:spTgt spid="1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6"/>
                                        </p:tgtEl>
                                        <p:attrNameLst>
                                          <p:attrName>style.visibility</p:attrName>
                                        </p:attrNameLst>
                                      </p:cBhvr>
                                      <p:to>
                                        <p:strVal val="visible"/>
                                      </p:to>
                                    </p:set>
                                    <p:animEffect filter="fade" transition="in">
                                      <p:cBhvr>
                                        <p:cTn dur="1000"/>
                                        <p:tgtEl>
                                          <p:spTgt spid="1216"/>
                                        </p:tgtEl>
                                      </p:cBhvr>
                                    </p:animEffect>
                                  </p:childTnLst>
                                </p:cTn>
                              </p:par>
                              <p:par>
                                <p:cTn fill="hold" nodeType="withEffect" presetClass="entr" presetID="10" presetSubtype="0">
                                  <p:stCondLst>
                                    <p:cond delay="0"/>
                                  </p:stCondLst>
                                  <p:childTnLst>
                                    <p:set>
                                      <p:cBhvr>
                                        <p:cTn dur="1" fill="hold">
                                          <p:stCondLst>
                                            <p:cond delay="0"/>
                                          </p:stCondLst>
                                        </p:cTn>
                                        <p:tgtEl>
                                          <p:spTgt spid="1217"/>
                                        </p:tgtEl>
                                        <p:attrNameLst>
                                          <p:attrName>style.visibility</p:attrName>
                                        </p:attrNameLst>
                                      </p:cBhvr>
                                      <p:to>
                                        <p:strVal val="visible"/>
                                      </p:to>
                                    </p:set>
                                    <p:animEffect filter="fade" transition="in">
                                      <p:cBhvr>
                                        <p:cTn dur="1000"/>
                                        <p:tgtEl>
                                          <p:spTgt spid="1217"/>
                                        </p:tgtEl>
                                      </p:cBhvr>
                                    </p:animEffect>
                                  </p:childTnLst>
                                </p:cTn>
                              </p:par>
                              <p:par>
                                <p:cTn fill="hold" nodeType="withEffect" presetClass="entr" presetID="10" presetSubtype="0">
                                  <p:stCondLst>
                                    <p:cond delay="0"/>
                                  </p:stCondLst>
                                  <p:childTnLst>
                                    <p:set>
                                      <p:cBhvr>
                                        <p:cTn dur="1" fill="hold">
                                          <p:stCondLst>
                                            <p:cond delay="0"/>
                                          </p:stCondLst>
                                        </p:cTn>
                                        <p:tgtEl>
                                          <p:spTgt spid="1238"/>
                                        </p:tgtEl>
                                        <p:attrNameLst>
                                          <p:attrName>style.visibility</p:attrName>
                                        </p:attrNameLst>
                                      </p:cBhvr>
                                      <p:to>
                                        <p:strVal val="visible"/>
                                      </p:to>
                                    </p:set>
                                    <p:animEffect filter="fade" transition="in">
                                      <p:cBhvr>
                                        <p:cTn dur="1000"/>
                                        <p:tgtEl>
                                          <p:spTgt spid="1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8"/>
                                        </p:tgtEl>
                                        <p:attrNameLst>
                                          <p:attrName>style.visibility</p:attrName>
                                        </p:attrNameLst>
                                      </p:cBhvr>
                                      <p:to>
                                        <p:strVal val="visible"/>
                                      </p:to>
                                    </p:set>
                                    <p:animEffect filter="fade" transition="in">
                                      <p:cBhvr>
                                        <p:cTn dur="1000"/>
                                        <p:tgtEl>
                                          <p:spTgt spid="1218"/>
                                        </p:tgtEl>
                                      </p:cBhvr>
                                    </p:animEffect>
                                  </p:childTnLst>
                                </p:cTn>
                              </p:par>
                              <p:par>
                                <p:cTn fill="hold" nodeType="withEffect" presetClass="entr" presetID="10" presetSubtype="0">
                                  <p:stCondLst>
                                    <p:cond delay="0"/>
                                  </p:stCondLst>
                                  <p:childTnLst>
                                    <p:set>
                                      <p:cBhvr>
                                        <p:cTn dur="1" fill="hold">
                                          <p:stCondLst>
                                            <p:cond delay="0"/>
                                          </p:stCondLst>
                                        </p:cTn>
                                        <p:tgtEl>
                                          <p:spTgt spid="1219"/>
                                        </p:tgtEl>
                                        <p:attrNameLst>
                                          <p:attrName>style.visibility</p:attrName>
                                        </p:attrNameLst>
                                      </p:cBhvr>
                                      <p:to>
                                        <p:strVal val="visible"/>
                                      </p:to>
                                    </p:set>
                                    <p:animEffect filter="fade" transition="in">
                                      <p:cBhvr>
                                        <p:cTn dur="1000"/>
                                        <p:tgtEl>
                                          <p:spTgt spid="1219"/>
                                        </p:tgtEl>
                                      </p:cBhvr>
                                    </p:animEffect>
                                  </p:childTnLst>
                                </p:cTn>
                              </p:par>
                              <p:par>
                                <p:cTn fill="hold" nodeType="withEffect" presetClass="entr" presetID="10" presetSubtype="0">
                                  <p:stCondLst>
                                    <p:cond delay="0"/>
                                  </p:stCondLst>
                                  <p:childTnLst>
                                    <p:set>
                                      <p:cBhvr>
                                        <p:cTn dur="1" fill="hold">
                                          <p:stCondLst>
                                            <p:cond delay="0"/>
                                          </p:stCondLst>
                                        </p:cTn>
                                        <p:tgtEl>
                                          <p:spTgt spid="1246"/>
                                        </p:tgtEl>
                                        <p:attrNameLst>
                                          <p:attrName>style.visibility</p:attrName>
                                        </p:attrNameLst>
                                      </p:cBhvr>
                                      <p:to>
                                        <p:strVal val="visible"/>
                                      </p:to>
                                    </p:set>
                                    <p:animEffect filter="fade" transition="in">
                                      <p:cBhvr>
                                        <p:cTn dur="1000"/>
                                        <p:tgtEl>
                                          <p:spTgt spid="1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51"/>
          <p:cNvSpPr txBox="1"/>
          <p:nvPr>
            <p:ph type="title"/>
          </p:nvPr>
        </p:nvSpPr>
        <p:spPr>
          <a:xfrm>
            <a:off x="631625" y="1353740"/>
            <a:ext cx="3805800" cy="55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Level Layout (2)</a:t>
            </a:r>
            <a:endParaRPr/>
          </a:p>
        </p:txBody>
      </p:sp>
      <p:sp>
        <p:nvSpPr>
          <p:cNvPr id="1255" name="Google Shape;1255;p51"/>
          <p:cNvSpPr txBox="1"/>
          <p:nvPr>
            <p:ph idx="1" type="subTitle"/>
          </p:nvPr>
        </p:nvSpPr>
        <p:spPr>
          <a:xfrm>
            <a:off x="442500" y="2379500"/>
            <a:ext cx="4240200" cy="3029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chemeClr val="accent4"/>
                </a:solidFill>
              </a:rPr>
              <a:t>Guiding the Player</a:t>
            </a:r>
            <a:endParaRPr b="1">
              <a:solidFill>
                <a:schemeClr val="accent4"/>
              </a:solidFill>
            </a:endParaRPr>
          </a:p>
          <a:p>
            <a:pPr indent="0" lvl="0" marL="0" rtl="0" algn="l">
              <a:spcBef>
                <a:spcPts val="0"/>
              </a:spcBef>
              <a:spcAft>
                <a:spcPts val="0"/>
              </a:spcAft>
              <a:buClr>
                <a:schemeClr val="dk1"/>
              </a:buClr>
              <a:buSzPts val="1100"/>
              <a:buFont typeface="Arial"/>
              <a:buNone/>
            </a:pPr>
            <a:r>
              <a:t/>
            </a:r>
            <a:endParaRPr b="1">
              <a:solidFill>
                <a:schemeClr val="accent4"/>
              </a:solidFill>
            </a:endParaRPr>
          </a:p>
          <a:p>
            <a:pPr indent="-317500" lvl="0" marL="457200" rtl="0" algn="l">
              <a:lnSpc>
                <a:spcPct val="115000"/>
              </a:lnSpc>
              <a:spcBef>
                <a:spcPts val="0"/>
              </a:spcBef>
              <a:spcAft>
                <a:spcPts val="0"/>
              </a:spcAft>
              <a:buSzPts val="1400"/>
              <a:buChar char="●"/>
            </a:pPr>
            <a:r>
              <a:rPr b="1" lang="en">
                <a:solidFill>
                  <a:schemeClr val="accent4"/>
                </a:solidFill>
              </a:rPr>
              <a:t>Coherent Experience</a:t>
            </a:r>
            <a:r>
              <a:rPr lang="en"/>
              <a:t>: Every segment of the level should tell a part of the story or challenge.</a:t>
            </a:r>
            <a:endParaRPr/>
          </a:p>
          <a:p>
            <a:pPr indent="-317500" lvl="0" marL="457200" rtl="0" algn="l">
              <a:lnSpc>
                <a:spcPct val="115000"/>
              </a:lnSpc>
              <a:spcBef>
                <a:spcPts val="0"/>
              </a:spcBef>
              <a:spcAft>
                <a:spcPts val="0"/>
              </a:spcAft>
              <a:buSzPts val="1400"/>
              <a:buChar char="●"/>
            </a:pPr>
            <a:r>
              <a:rPr b="1" lang="en">
                <a:solidFill>
                  <a:schemeClr val="accent4"/>
                </a:solidFill>
              </a:rPr>
              <a:t>Clarity</a:t>
            </a:r>
            <a:r>
              <a:rPr lang="en"/>
              <a:t>: Players should have a sense of direction and purpose.</a:t>
            </a:r>
            <a:endParaRPr/>
          </a:p>
          <a:p>
            <a:pPr indent="-317500" lvl="0" marL="457200" rtl="0" algn="l">
              <a:lnSpc>
                <a:spcPct val="115000"/>
              </a:lnSpc>
              <a:spcBef>
                <a:spcPts val="0"/>
              </a:spcBef>
              <a:spcAft>
                <a:spcPts val="0"/>
              </a:spcAft>
              <a:buSzPts val="1400"/>
              <a:buChar char="●"/>
            </a:pPr>
            <a:r>
              <a:rPr b="1" lang="en">
                <a:solidFill>
                  <a:schemeClr val="accent4"/>
                </a:solidFill>
              </a:rPr>
              <a:t>Visual Cues</a:t>
            </a:r>
            <a:r>
              <a:rPr lang="en"/>
              <a:t>: Use lighting, architecture, and in-game assets to subtly guide the player.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1256" name="Google Shape;1256;p51"/>
          <p:cNvSpPr/>
          <p:nvPr/>
        </p:nvSpPr>
        <p:spPr>
          <a:xfrm>
            <a:off x="5443925" y="-75"/>
            <a:ext cx="17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7" name="Google Shape;1257;p51"/>
          <p:cNvGrpSpPr/>
          <p:nvPr/>
        </p:nvGrpSpPr>
        <p:grpSpPr>
          <a:xfrm>
            <a:off x="4013" y="2071675"/>
            <a:ext cx="4433413" cy="141300"/>
            <a:chOff x="4013" y="2071675"/>
            <a:chExt cx="4433413" cy="141300"/>
          </a:xfrm>
        </p:grpSpPr>
        <p:cxnSp>
          <p:nvCxnSpPr>
            <p:cNvPr id="1258" name="Google Shape;1258;p51"/>
            <p:cNvCxnSpPr/>
            <p:nvPr/>
          </p:nvCxnSpPr>
          <p:spPr>
            <a:xfrm rot="10800000">
              <a:off x="4013" y="2145700"/>
              <a:ext cx="4292100" cy="0"/>
            </a:xfrm>
            <a:prstGeom prst="straightConnector1">
              <a:avLst/>
            </a:prstGeom>
            <a:noFill/>
            <a:ln cap="flat" cmpd="sng" w="19050">
              <a:solidFill>
                <a:schemeClr val="accent1"/>
              </a:solidFill>
              <a:prstDash val="solid"/>
              <a:round/>
              <a:headEnd len="med" w="med" type="none"/>
              <a:tailEnd len="med" w="med" type="none"/>
            </a:ln>
          </p:spPr>
        </p:cxnSp>
        <p:sp>
          <p:nvSpPr>
            <p:cNvPr id="1259" name="Google Shape;1259;p51"/>
            <p:cNvSpPr/>
            <p:nvPr/>
          </p:nvSpPr>
          <p:spPr>
            <a:xfrm flipH="1" rot="10800000">
              <a:off x="4296125" y="20716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0" name="Google Shape;1260;p51"/>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1" name="Google Shape;1261;p51"/>
          <p:cNvGrpSpPr/>
          <p:nvPr/>
        </p:nvGrpSpPr>
        <p:grpSpPr>
          <a:xfrm>
            <a:off x="387475" y="796288"/>
            <a:ext cx="8373350" cy="3789688"/>
            <a:chOff x="387475" y="720088"/>
            <a:chExt cx="8373350" cy="3789688"/>
          </a:xfrm>
        </p:grpSpPr>
        <p:grpSp>
          <p:nvGrpSpPr>
            <p:cNvPr id="1262" name="Google Shape;1262;p51"/>
            <p:cNvGrpSpPr/>
            <p:nvPr/>
          </p:nvGrpSpPr>
          <p:grpSpPr>
            <a:xfrm rot="-7546048">
              <a:off x="4811497" y="2685143"/>
              <a:ext cx="161701" cy="641985"/>
              <a:chOff x="7608634" y="5343951"/>
              <a:chExt cx="161700" cy="641982"/>
            </a:xfrm>
          </p:grpSpPr>
          <p:sp>
            <p:nvSpPr>
              <p:cNvPr id="1263" name="Google Shape;1263;p51"/>
              <p:cNvSpPr/>
              <p:nvPr/>
            </p:nvSpPr>
            <p:spPr>
              <a:xfrm>
                <a:off x="7608634" y="584613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1"/>
              <p:cNvSpPr/>
              <p:nvPr/>
            </p:nvSpPr>
            <p:spPr>
              <a:xfrm>
                <a:off x="7608634" y="5678739"/>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1"/>
              <p:cNvSpPr/>
              <p:nvPr/>
            </p:nvSpPr>
            <p:spPr>
              <a:xfrm>
                <a:off x="7608634" y="551134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1"/>
              <p:cNvSpPr/>
              <p:nvPr/>
            </p:nvSpPr>
            <p:spPr>
              <a:xfrm>
                <a:off x="7608634" y="534395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7" name="Google Shape;1267;p51"/>
            <p:cNvSpPr/>
            <p:nvPr/>
          </p:nvSpPr>
          <p:spPr>
            <a:xfrm>
              <a:off x="2833940" y="7200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1"/>
            <p:cNvSpPr/>
            <p:nvPr/>
          </p:nvSpPr>
          <p:spPr>
            <a:xfrm>
              <a:off x="5803925" y="20250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1"/>
            <p:cNvSpPr/>
            <p:nvPr/>
          </p:nvSpPr>
          <p:spPr>
            <a:xfrm>
              <a:off x="8571225" y="7756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1"/>
            <p:cNvSpPr/>
            <p:nvPr/>
          </p:nvSpPr>
          <p:spPr>
            <a:xfrm>
              <a:off x="4721350" y="43201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1"/>
            <p:cNvSpPr/>
            <p:nvPr/>
          </p:nvSpPr>
          <p:spPr>
            <a:xfrm>
              <a:off x="7642025" y="37680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51"/>
            <p:cNvGrpSpPr/>
            <p:nvPr/>
          </p:nvGrpSpPr>
          <p:grpSpPr>
            <a:xfrm>
              <a:off x="5716845" y="3441801"/>
              <a:ext cx="545147" cy="506901"/>
              <a:chOff x="4818730" y="3307263"/>
              <a:chExt cx="1827512" cy="1699300"/>
            </a:xfrm>
          </p:grpSpPr>
          <p:sp>
            <p:nvSpPr>
              <p:cNvPr id="1273" name="Google Shape;1273;p51"/>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1"/>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1"/>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1"/>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1"/>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1"/>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1"/>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1"/>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1"/>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1"/>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1"/>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1"/>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1"/>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1"/>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1"/>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1"/>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1"/>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1"/>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1"/>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1"/>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1"/>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1"/>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1"/>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1"/>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1"/>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8" name="Google Shape;1298;p51"/>
            <p:cNvSpPr/>
            <p:nvPr/>
          </p:nvSpPr>
          <p:spPr>
            <a:xfrm>
              <a:off x="387475" y="37139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99" name="Google Shape;1299;p51"/>
          <p:cNvPicPr preferRelativeResize="0"/>
          <p:nvPr/>
        </p:nvPicPr>
        <p:blipFill rotWithShape="1">
          <a:blip r:embed="rId3">
            <a:alphaModFix/>
          </a:blip>
          <a:srcRect b="0" l="13593" r="20613" t="0"/>
          <a:stretch/>
        </p:blipFill>
        <p:spPr>
          <a:xfrm>
            <a:off x="5454275" y="0"/>
            <a:ext cx="3689728"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5">
                                            <p:txEl>
                                              <p:pRg end="0" st="0"/>
                                            </p:txEl>
                                          </p:spTgt>
                                        </p:tgtEl>
                                        <p:attrNameLst>
                                          <p:attrName>style.visibility</p:attrName>
                                        </p:attrNameLst>
                                      </p:cBhvr>
                                      <p:to>
                                        <p:strVal val="visible"/>
                                      </p:to>
                                    </p:set>
                                    <p:animEffect filter="fade" transition="in">
                                      <p:cBhvr>
                                        <p:cTn dur="1000"/>
                                        <p:tgtEl>
                                          <p:spTgt spid="12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5">
                                            <p:txEl>
                                              <p:pRg end="1" st="1"/>
                                            </p:txEl>
                                          </p:spTgt>
                                        </p:tgtEl>
                                        <p:attrNameLst>
                                          <p:attrName>style.visibility</p:attrName>
                                        </p:attrNameLst>
                                      </p:cBhvr>
                                      <p:to>
                                        <p:strVal val="visible"/>
                                      </p:to>
                                    </p:set>
                                    <p:animEffect filter="fade" transition="in">
                                      <p:cBhvr>
                                        <p:cTn dur="1000"/>
                                        <p:tgtEl>
                                          <p:spTgt spid="12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5">
                                            <p:txEl>
                                              <p:pRg end="2" st="2"/>
                                            </p:txEl>
                                          </p:spTgt>
                                        </p:tgtEl>
                                        <p:attrNameLst>
                                          <p:attrName>style.visibility</p:attrName>
                                        </p:attrNameLst>
                                      </p:cBhvr>
                                      <p:to>
                                        <p:strVal val="visible"/>
                                      </p:to>
                                    </p:set>
                                    <p:animEffect filter="fade" transition="in">
                                      <p:cBhvr>
                                        <p:cTn dur="1000"/>
                                        <p:tgtEl>
                                          <p:spTgt spid="12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5">
                                            <p:txEl>
                                              <p:pRg end="3" st="3"/>
                                            </p:txEl>
                                          </p:spTgt>
                                        </p:tgtEl>
                                        <p:attrNameLst>
                                          <p:attrName>style.visibility</p:attrName>
                                        </p:attrNameLst>
                                      </p:cBhvr>
                                      <p:to>
                                        <p:strVal val="visible"/>
                                      </p:to>
                                    </p:set>
                                    <p:animEffect filter="fade" transition="in">
                                      <p:cBhvr>
                                        <p:cTn dur="1000"/>
                                        <p:tgtEl>
                                          <p:spTgt spid="12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5">
                                            <p:txEl>
                                              <p:pRg end="4" st="4"/>
                                            </p:txEl>
                                          </p:spTgt>
                                        </p:tgtEl>
                                        <p:attrNameLst>
                                          <p:attrName>style.visibility</p:attrName>
                                        </p:attrNameLst>
                                      </p:cBhvr>
                                      <p:to>
                                        <p:strVal val="visible"/>
                                      </p:to>
                                    </p:set>
                                    <p:animEffect filter="fade" transition="in">
                                      <p:cBhvr>
                                        <p:cTn dur="1000"/>
                                        <p:tgtEl>
                                          <p:spTgt spid="12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5">
                                            <p:txEl>
                                              <p:pRg end="5" st="5"/>
                                            </p:txEl>
                                          </p:spTgt>
                                        </p:tgtEl>
                                        <p:attrNameLst>
                                          <p:attrName>style.visibility</p:attrName>
                                        </p:attrNameLst>
                                      </p:cBhvr>
                                      <p:to>
                                        <p:strVal val="visible"/>
                                      </p:to>
                                    </p:set>
                                    <p:animEffect filter="fade" transition="in">
                                      <p:cBhvr>
                                        <p:cTn dur="1000"/>
                                        <p:tgtEl>
                                          <p:spTgt spid="12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5">
                                            <p:txEl>
                                              <p:pRg end="6" st="6"/>
                                            </p:txEl>
                                          </p:spTgt>
                                        </p:tgtEl>
                                        <p:attrNameLst>
                                          <p:attrName>style.visibility</p:attrName>
                                        </p:attrNameLst>
                                      </p:cBhvr>
                                      <p:to>
                                        <p:strVal val="visible"/>
                                      </p:to>
                                    </p:set>
                                    <p:animEffect filter="fade" transition="in">
                                      <p:cBhvr>
                                        <p:cTn dur="1000"/>
                                        <p:tgtEl>
                                          <p:spTgt spid="125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52"/>
          <p:cNvSpPr txBox="1"/>
          <p:nvPr>
            <p:ph type="title"/>
          </p:nvPr>
        </p:nvSpPr>
        <p:spPr>
          <a:xfrm>
            <a:off x="631625" y="1353740"/>
            <a:ext cx="3805800" cy="55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Level Layout (3)</a:t>
            </a:r>
            <a:endParaRPr/>
          </a:p>
        </p:txBody>
      </p:sp>
      <p:sp>
        <p:nvSpPr>
          <p:cNvPr id="1305" name="Google Shape;1305;p52"/>
          <p:cNvSpPr txBox="1"/>
          <p:nvPr>
            <p:ph idx="1" type="subTitle"/>
          </p:nvPr>
        </p:nvSpPr>
        <p:spPr>
          <a:xfrm>
            <a:off x="387475" y="2379500"/>
            <a:ext cx="4295400" cy="2533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chemeClr val="accent4"/>
                </a:solidFill>
              </a:rPr>
              <a:t>Hierarchy</a:t>
            </a:r>
            <a:endParaRPr b="1">
              <a:solidFill>
                <a:schemeClr val="accent4"/>
              </a:solidFill>
            </a:endParaRPr>
          </a:p>
          <a:p>
            <a:pPr indent="0" lvl="0" marL="0" rtl="0" algn="l">
              <a:spcBef>
                <a:spcPts val="0"/>
              </a:spcBef>
              <a:spcAft>
                <a:spcPts val="0"/>
              </a:spcAft>
              <a:buClr>
                <a:schemeClr val="dk1"/>
              </a:buClr>
              <a:buSzPts val="1100"/>
              <a:buFont typeface="Arial"/>
              <a:buNone/>
            </a:pPr>
            <a:r>
              <a:t/>
            </a:r>
            <a:endParaRPr b="1">
              <a:solidFill>
                <a:schemeClr val="accent4"/>
              </a:solidFill>
            </a:endParaRPr>
          </a:p>
          <a:p>
            <a:pPr indent="-317500" lvl="0" marL="457200" rtl="0" algn="l">
              <a:lnSpc>
                <a:spcPct val="115000"/>
              </a:lnSpc>
              <a:spcBef>
                <a:spcPts val="0"/>
              </a:spcBef>
              <a:spcAft>
                <a:spcPts val="0"/>
              </a:spcAft>
              <a:buSzPts val="1400"/>
              <a:buChar char="●"/>
            </a:pPr>
            <a:r>
              <a:rPr b="1" lang="en">
                <a:solidFill>
                  <a:schemeClr val="accent4"/>
                </a:solidFill>
              </a:rPr>
              <a:t>Primary paths: </a:t>
            </a:r>
            <a:r>
              <a:rPr lang="en"/>
              <a:t>clear signposting through lighting, textures and narrative cues</a:t>
            </a:r>
            <a:endParaRPr/>
          </a:p>
          <a:p>
            <a:pPr indent="-317500" lvl="0" marL="457200" rtl="0" algn="l">
              <a:lnSpc>
                <a:spcPct val="115000"/>
              </a:lnSpc>
              <a:spcBef>
                <a:spcPts val="0"/>
              </a:spcBef>
              <a:spcAft>
                <a:spcPts val="0"/>
              </a:spcAft>
              <a:buSzPts val="1400"/>
              <a:buChar char="●"/>
            </a:pPr>
            <a:r>
              <a:rPr b="1" lang="en">
                <a:solidFill>
                  <a:schemeClr val="accent4"/>
                </a:solidFill>
              </a:rPr>
              <a:t>Secondary areas: </a:t>
            </a:r>
            <a:r>
              <a:rPr i="1" lang="en">
                <a:solidFill>
                  <a:schemeClr val="accent1"/>
                </a:solidFill>
              </a:rPr>
              <a:t>off the beaten path</a:t>
            </a:r>
            <a:r>
              <a:rPr lang="en">
                <a:solidFill>
                  <a:schemeClr val="accent1"/>
                </a:solidFill>
              </a:rPr>
              <a:t>. </a:t>
            </a:r>
            <a:r>
              <a:rPr lang="en"/>
              <a:t>S</a:t>
            </a:r>
            <a:r>
              <a:rPr lang="en"/>
              <a:t>tand out from the rest of the scenery but are not the focal point of attention.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grpSp>
        <p:nvGrpSpPr>
          <p:cNvPr id="1306" name="Google Shape;1306;p52"/>
          <p:cNvGrpSpPr/>
          <p:nvPr/>
        </p:nvGrpSpPr>
        <p:grpSpPr>
          <a:xfrm>
            <a:off x="4013" y="2071675"/>
            <a:ext cx="4433413" cy="141300"/>
            <a:chOff x="4013" y="2071675"/>
            <a:chExt cx="4433413" cy="141300"/>
          </a:xfrm>
        </p:grpSpPr>
        <p:cxnSp>
          <p:nvCxnSpPr>
            <p:cNvPr id="1307" name="Google Shape;1307;p52"/>
            <p:cNvCxnSpPr/>
            <p:nvPr/>
          </p:nvCxnSpPr>
          <p:spPr>
            <a:xfrm rot="10800000">
              <a:off x="4013" y="2145700"/>
              <a:ext cx="4292100" cy="0"/>
            </a:xfrm>
            <a:prstGeom prst="straightConnector1">
              <a:avLst/>
            </a:prstGeom>
            <a:noFill/>
            <a:ln cap="flat" cmpd="sng" w="19050">
              <a:solidFill>
                <a:schemeClr val="accent1"/>
              </a:solidFill>
              <a:prstDash val="solid"/>
              <a:round/>
              <a:headEnd len="med" w="med" type="none"/>
              <a:tailEnd len="med" w="med" type="none"/>
            </a:ln>
          </p:spPr>
        </p:cxnSp>
        <p:sp>
          <p:nvSpPr>
            <p:cNvPr id="1308" name="Google Shape;1308;p52"/>
            <p:cNvSpPr/>
            <p:nvPr/>
          </p:nvSpPr>
          <p:spPr>
            <a:xfrm flipH="1" rot="10800000">
              <a:off x="4296125" y="20716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9" name="Google Shape;1309;p52"/>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0" name="Google Shape;1310;p52"/>
          <p:cNvGrpSpPr/>
          <p:nvPr/>
        </p:nvGrpSpPr>
        <p:grpSpPr>
          <a:xfrm>
            <a:off x="387475" y="796288"/>
            <a:ext cx="8373350" cy="3789688"/>
            <a:chOff x="387475" y="720088"/>
            <a:chExt cx="8373350" cy="3789688"/>
          </a:xfrm>
        </p:grpSpPr>
        <p:grpSp>
          <p:nvGrpSpPr>
            <p:cNvPr id="1311" name="Google Shape;1311;p52"/>
            <p:cNvGrpSpPr/>
            <p:nvPr/>
          </p:nvGrpSpPr>
          <p:grpSpPr>
            <a:xfrm rot="-7546048">
              <a:off x="4811497" y="2685143"/>
              <a:ext cx="161701" cy="641985"/>
              <a:chOff x="7608634" y="5343951"/>
              <a:chExt cx="161700" cy="641982"/>
            </a:xfrm>
          </p:grpSpPr>
          <p:sp>
            <p:nvSpPr>
              <p:cNvPr id="1312" name="Google Shape;1312;p52"/>
              <p:cNvSpPr/>
              <p:nvPr/>
            </p:nvSpPr>
            <p:spPr>
              <a:xfrm>
                <a:off x="7608634" y="584613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2"/>
              <p:cNvSpPr/>
              <p:nvPr/>
            </p:nvSpPr>
            <p:spPr>
              <a:xfrm>
                <a:off x="7608634" y="5678739"/>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2"/>
              <p:cNvSpPr/>
              <p:nvPr/>
            </p:nvSpPr>
            <p:spPr>
              <a:xfrm>
                <a:off x="7608634" y="551134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2"/>
              <p:cNvSpPr/>
              <p:nvPr/>
            </p:nvSpPr>
            <p:spPr>
              <a:xfrm>
                <a:off x="7608634" y="534395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52"/>
            <p:cNvSpPr/>
            <p:nvPr/>
          </p:nvSpPr>
          <p:spPr>
            <a:xfrm>
              <a:off x="2833940" y="7200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2"/>
            <p:cNvSpPr/>
            <p:nvPr/>
          </p:nvSpPr>
          <p:spPr>
            <a:xfrm>
              <a:off x="5803925" y="20250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2"/>
            <p:cNvSpPr/>
            <p:nvPr/>
          </p:nvSpPr>
          <p:spPr>
            <a:xfrm>
              <a:off x="8571225" y="7756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2"/>
            <p:cNvSpPr/>
            <p:nvPr/>
          </p:nvSpPr>
          <p:spPr>
            <a:xfrm>
              <a:off x="4721350" y="43201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2"/>
            <p:cNvSpPr/>
            <p:nvPr/>
          </p:nvSpPr>
          <p:spPr>
            <a:xfrm>
              <a:off x="7642025" y="37680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1" name="Google Shape;1321;p52"/>
            <p:cNvGrpSpPr/>
            <p:nvPr/>
          </p:nvGrpSpPr>
          <p:grpSpPr>
            <a:xfrm>
              <a:off x="5716845" y="3441801"/>
              <a:ext cx="545147" cy="506901"/>
              <a:chOff x="4818730" y="3307263"/>
              <a:chExt cx="1827512" cy="1699300"/>
            </a:xfrm>
          </p:grpSpPr>
          <p:sp>
            <p:nvSpPr>
              <p:cNvPr id="1322" name="Google Shape;1322;p52"/>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2"/>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2"/>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2"/>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2"/>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2"/>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2"/>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2"/>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2"/>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2"/>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2"/>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2"/>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2"/>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2"/>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2"/>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2"/>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2"/>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2"/>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2"/>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2"/>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2"/>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2"/>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2"/>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2"/>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2"/>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7" name="Google Shape;1347;p52"/>
            <p:cNvSpPr/>
            <p:nvPr/>
          </p:nvSpPr>
          <p:spPr>
            <a:xfrm>
              <a:off x="387475" y="37139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48" name="Google Shape;1348;p52"/>
          <p:cNvPicPr preferRelativeResize="0"/>
          <p:nvPr/>
        </p:nvPicPr>
        <p:blipFill rotWithShape="1">
          <a:blip r:embed="rId3">
            <a:alphaModFix/>
          </a:blip>
          <a:srcRect b="-9369" l="0" r="-10241" t="-14239"/>
          <a:stretch/>
        </p:blipFill>
        <p:spPr>
          <a:xfrm>
            <a:off x="477000" y="274957"/>
            <a:ext cx="7979275" cy="50324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5">
                                            <p:txEl>
                                              <p:pRg end="0" st="0"/>
                                            </p:txEl>
                                          </p:spTgt>
                                        </p:tgtEl>
                                        <p:attrNameLst>
                                          <p:attrName>style.visibility</p:attrName>
                                        </p:attrNameLst>
                                      </p:cBhvr>
                                      <p:to>
                                        <p:strVal val="visible"/>
                                      </p:to>
                                    </p:set>
                                    <p:animEffect filter="fade" transition="in">
                                      <p:cBhvr>
                                        <p:cTn dur="1000"/>
                                        <p:tgtEl>
                                          <p:spTgt spid="13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5">
                                            <p:txEl>
                                              <p:pRg end="1" st="1"/>
                                            </p:txEl>
                                          </p:spTgt>
                                        </p:tgtEl>
                                        <p:attrNameLst>
                                          <p:attrName>style.visibility</p:attrName>
                                        </p:attrNameLst>
                                      </p:cBhvr>
                                      <p:to>
                                        <p:strVal val="visible"/>
                                      </p:to>
                                    </p:set>
                                    <p:animEffect filter="fade" transition="in">
                                      <p:cBhvr>
                                        <p:cTn dur="1000"/>
                                        <p:tgtEl>
                                          <p:spTgt spid="13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5">
                                            <p:txEl>
                                              <p:pRg end="2" st="2"/>
                                            </p:txEl>
                                          </p:spTgt>
                                        </p:tgtEl>
                                        <p:attrNameLst>
                                          <p:attrName>style.visibility</p:attrName>
                                        </p:attrNameLst>
                                      </p:cBhvr>
                                      <p:to>
                                        <p:strVal val="visible"/>
                                      </p:to>
                                    </p:set>
                                    <p:animEffect filter="fade" transition="in">
                                      <p:cBhvr>
                                        <p:cTn dur="1000"/>
                                        <p:tgtEl>
                                          <p:spTgt spid="13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5">
                                            <p:txEl>
                                              <p:pRg end="3" st="3"/>
                                            </p:txEl>
                                          </p:spTgt>
                                        </p:tgtEl>
                                        <p:attrNameLst>
                                          <p:attrName>style.visibility</p:attrName>
                                        </p:attrNameLst>
                                      </p:cBhvr>
                                      <p:to>
                                        <p:strVal val="visible"/>
                                      </p:to>
                                    </p:set>
                                    <p:animEffect filter="fade" transition="in">
                                      <p:cBhvr>
                                        <p:cTn dur="1000"/>
                                        <p:tgtEl>
                                          <p:spTgt spid="13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5">
                                            <p:txEl>
                                              <p:pRg end="4" st="4"/>
                                            </p:txEl>
                                          </p:spTgt>
                                        </p:tgtEl>
                                        <p:attrNameLst>
                                          <p:attrName>style.visibility</p:attrName>
                                        </p:attrNameLst>
                                      </p:cBhvr>
                                      <p:to>
                                        <p:strVal val="visible"/>
                                      </p:to>
                                    </p:set>
                                    <p:animEffect filter="fade" transition="in">
                                      <p:cBhvr>
                                        <p:cTn dur="1000"/>
                                        <p:tgtEl>
                                          <p:spTgt spid="13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5">
                                            <p:txEl>
                                              <p:pRg end="5" st="5"/>
                                            </p:txEl>
                                          </p:spTgt>
                                        </p:tgtEl>
                                        <p:attrNameLst>
                                          <p:attrName>style.visibility</p:attrName>
                                        </p:attrNameLst>
                                      </p:cBhvr>
                                      <p:to>
                                        <p:strVal val="visible"/>
                                      </p:to>
                                    </p:set>
                                    <p:animEffect filter="fade" transition="in">
                                      <p:cBhvr>
                                        <p:cTn dur="1000"/>
                                        <p:tgtEl>
                                          <p:spTgt spid="130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53"/>
          <p:cNvSpPr txBox="1"/>
          <p:nvPr>
            <p:ph type="title"/>
          </p:nvPr>
        </p:nvSpPr>
        <p:spPr>
          <a:xfrm>
            <a:off x="631625" y="1353740"/>
            <a:ext cx="3805800" cy="55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Level Layout (4)</a:t>
            </a:r>
            <a:endParaRPr/>
          </a:p>
        </p:txBody>
      </p:sp>
      <p:sp>
        <p:nvSpPr>
          <p:cNvPr id="1354" name="Google Shape;1354;p53"/>
          <p:cNvSpPr txBox="1"/>
          <p:nvPr>
            <p:ph idx="1" type="subTitle"/>
          </p:nvPr>
        </p:nvSpPr>
        <p:spPr>
          <a:xfrm>
            <a:off x="387475" y="2379500"/>
            <a:ext cx="4295400" cy="27813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chemeClr val="accent4"/>
                </a:solidFill>
              </a:rPr>
              <a:t>Genre </a:t>
            </a:r>
            <a:r>
              <a:rPr b="1" lang="en">
                <a:solidFill>
                  <a:schemeClr val="accent4"/>
                </a:solidFill>
              </a:rPr>
              <a:t>Specificity</a:t>
            </a:r>
            <a:endParaRPr b="1">
              <a:solidFill>
                <a:schemeClr val="accent4"/>
              </a:solidFill>
            </a:endParaRPr>
          </a:p>
          <a:p>
            <a:pPr indent="0" lvl="0" marL="0" rtl="0" algn="l">
              <a:spcBef>
                <a:spcPts val="0"/>
              </a:spcBef>
              <a:spcAft>
                <a:spcPts val="0"/>
              </a:spcAft>
              <a:buClr>
                <a:schemeClr val="dk1"/>
              </a:buClr>
              <a:buSzPts val="1100"/>
              <a:buFont typeface="Arial"/>
              <a:buNone/>
            </a:pPr>
            <a:r>
              <a:t/>
            </a:r>
            <a:endParaRPr b="1">
              <a:solidFill>
                <a:schemeClr val="accent4"/>
              </a:solidFill>
            </a:endParaRPr>
          </a:p>
          <a:p>
            <a:pPr indent="-317500" lvl="0" marL="457200" rtl="0" algn="l">
              <a:lnSpc>
                <a:spcPct val="115000"/>
              </a:lnSpc>
              <a:spcBef>
                <a:spcPts val="0"/>
              </a:spcBef>
              <a:spcAft>
                <a:spcPts val="0"/>
              </a:spcAft>
              <a:buSzPts val="1400"/>
              <a:buChar char="●"/>
            </a:pPr>
            <a:r>
              <a:rPr b="1" lang="en">
                <a:solidFill>
                  <a:schemeClr val="accent4"/>
                </a:solidFill>
              </a:rPr>
              <a:t>RPG: </a:t>
            </a:r>
            <a:r>
              <a:rPr lang="en"/>
              <a:t>vast open world, points of interest are usually easy to spot structures. RULE OF 30 seconds.</a:t>
            </a:r>
            <a:endParaRPr/>
          </a:p>
          <a:p>
            <a:pPr indent="-317500" lvl="0" marL="457200" rtl="0" algn="l">
              <a:lnSpc>
                <a:spcPct val="115000"/>
              </a:lnSpc>
              <a:spcBef>
                <a:spcPts val="0"/>
              </a:spcBef>
              <a:spcAft>
                <a:spcPts val="0"/>
              </a:spcAft>
              <a:buSzPts val="1400"/>
              <a:buChar char="●"/>
            </a:pPr>
            <a:r>
              <a:rPr b="1" lang="en">
                <a:solidFill>
                  <a:schemeClr val="accent4"/>
                </a:solidFill>
              </a:rPr>
              <a:t>FPS: </a:t>
            </a:r>
            <a:r>
              <a:rPr lang="en"/>
              <a:t>Competitive nature, line-of-sight and 50-50 scenarios.</a:t>
            </a:r>
            <a:endParaRPr/>
          </a:p>
          <a:p>
            <a:pPr indent="-317500" lvl="0" marL="457200" rtl="0" algn="l">
              <a:lnSpc>
                <a:spcPct val="115000"/>
              </a:lnSpc>
              <a:spcBef>
                <a:spcPts val="0"/>
              </a:spcBef>
              <a:spcAft>
                <a:spcPts val="0"/>
              </a:spcAft>
              <a:buSzPts val="1400"/>
              <a:buChar char="●"/>
            </a:pPr>
            <a:r>
              <a:rPr b="1" lang="en">
                <a:solidFill>
                  <a:schemeClr val="accent4"/>
                </a:solidFill>
              </a:rPr>
              <a:t>Hyper Casual: </a:t>
            </a:r>
            <a:r>
              <a:rPr lang="en"/>
              <a:t>consistent theme and gradual progression.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grpSp>
        <p:nvGrpSpPr>
          <p:cNvPr id="1355" name="Google Shape;1355;p53"/>
          <p:cNvGrpSpPr/>
          <p:nvPr/>
        </p:nvGrpSpPr>
        <p:grpSpPr>
          <a:xfrm>
            <a:off x="4013" y="2071675"/>
            <a:ext cx="4433413" cy="141300"/>
            <a:chOff x="4013" y="2071675"/>
            <a:chExt cx="4433413" cy="141300"/>
          </a:xfrm>
        </p:grpSpPr>
        <p:cxnSp>
          <p:nvCxnSpPr>
            <p:cNvPr id="1356" name="Google Shape;1356;p53"/>
            <p:cNvCxnSpPr/>
            <p:nvPr/>
          </p:nvCxnSpPr>
          <p:spPr>
            <a:xfrm rot="10800000">
              <a:off x="4013" y="2145700"/>
              <a:ext cx="4292100" cy="0"/>
            </a:xfrm>
            <a:prstGeom prst="straightConnector1">
              <a:avLst/>
            </a:prstGeom>
            <a:noFill/>
            <a:ln cap="flat" cmpd="sng" w="19050">
              <a:solidFill>
                <a:schemeClr val="accent1"/>
              </a:solidFill>
              <a:prstDash val="solid"/>
              <a:round/>
              <a:headEnd len="med" w="med" type="none"/>
              <a:tailEnd len="med" w="med" type="none"/>
            </a:ln>
          </p:spPr>
        </p:cxnSp>
        <p:sp>
          <p:nvSpPr>
            <p:cNvPr id="1357" name="Google Shape;1357;p53"/>
            <p:cNvSpPr/>
            <p:nvPr/>
          </p:nvSpPr>
          <p:spPr>
            <a:xfrm flipH="1" rot="10800000">
              <a:off x="4296125" y="20716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53"/>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9" name="Google Shape;1359;p53"/>
          <p:cNvGrpSpPr/>
          <p:nvPr/>
        </p:nvGrpSpPr>
        <p:grpSpPr>
          <a:xfrm>
            <a:off x="387475" y="796288"/>
            <a:ext cx="8373350" cy="3789688"/>
            <a:chOff x="387475" y="720088"/>
            <a:chExt cx="8373350" cy="3789688"/>
          </a:xfrm>
        </p:grpSpPr>
        <p:grpSp>
          <p:nvGrpSpPr>
            <p:cNvPr id="1360" name="Google Shape;1360;p53"/>
            <p:cNvGrpSpPr/>
            <p:nvPr/>
          </p:nvGrpSpPr>
          <p:grpSpPr>
            <a:xfrm rot="-7546048">
              <a:off x="4811497" y="2685143"/>
              <a:ext cx="161701" cy="641985"/>
              <a:chOff x="7608634" y="5343951"/>
              <a:chExt cx="161700" cy="641982"/>
            </a:xfrm>
          </p:grpSpPr>
          <p:sp>
            <p:nvSpPr>
              <p:cNvPr id="1361" name="Google Shape;1361;p53"/>
              <p:cNvSpPr/>
              <p:nvPr/>
            </p:nvSpPr>
            <p:spPr>
              <a:xfrm>
                <a:off x="7608634" y="584613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3"/>
              <p:cNvSpPr/>
              <p:nvPr/>
            </p:nvSpPr>
            <p:spPr>
              <a:xfrm>
                <a:off x="7608634" y="5678739"/>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3"/>
              <p:cNvSpPr/>
              <p:nvPr/>
            </p:nvSpPr>
            <p:spPr>
              <a:xfrm>
                <a:off x="7608634" y="551134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3"/>
              <p:cNvSpPr/>
              <p:nvPr/>
            </p:nvSpPr>
            <p:spPr>
              <a:xfrm>
                <a:off x="7608634" y="534395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5" name="Google Shape;1365;p53"/>
            <p:cNvSpPr/>
            <p:nvPr/>
          </p:nvSpPr>
          <p:spPr>
            <a:xfrm>
              <a:off x="2833940" y="7200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3"/>
            <p:cNvSpPr/>
            <p:nvPr/>
          </p:nvSpPr>
          <p:spPr>
            <a:xfrm>
              <a:off x="5803925" y="20250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3"/>
            <p:cNvSpPr/>
            <p:nvPr/>
          </p:nvSpPr>
          <p:spPr>
            <a:xfrm>
              <a:off x="8571225" y="7756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3"/>
            <p:cNvSpPr/>
            <p:nvPr/>
          </p:nvSpPr>
          <p:spPr>
            <a:xfrm>
              <a:off x="4721350" y="43201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3"/>
            <p:cNvSpPr/>
            <p:nvPr/>
          </p:nvSpPr>
          <p:spPr>
            <a:xfrm>
              <a:off x="7642025" y="37680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53"/>
            <p:cNvGrpSpPr/>
            <p:nvPr/>
          </p:nvGrpSpPr>
          <p:grpSpPr>
            <a:xfrm>
              <a:off x="5716845" y="3441801"/>
              <a:ext cx="545147" cy="506901"/>
              <a:chOff x="4818730" y="3307263"/>
              <a:chExt cx="1827512" cy="1699300"/>
            </a:xfrm>
          </p:grpSpPr>
          <p:sp>
            <p:nvSpPr>
              <p:cNvPr id="1371" name="Google Shape;1371;p53"/>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3"/>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3"/>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3"/>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3"/>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3"/>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3"/>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3"/>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3"/>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3"/>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3"/>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3"/>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3"/>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3"/>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3"/>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3"/>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3"/>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3"/>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3"/>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3"/>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3"/>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3"/>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3"/>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3"/>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3"/>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53"/>
            <p:cNvSpPr/>
            <p:nvPr/>
          </p:nvSpPr>
          <p:spPr>
            <a:xfrm>
              <a:off x="387475" y="37139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97" name="Google Shape;1397;p53"/>
          <p:cNvPicPr preferRelativeResize="0"/>
          <p:nvPr/>
        </p:nvPicPr>
        <p:blipFill>
          <a:blip r:embed="rId3">
            <a:alphaModFix/>
          </a:blip>
          <a:stretch>
            <a:fillRect/>
          </a:stretch>
        </p:blipFill>
        <p:spPr>
          <a:xfrm>
            <a:off x="4984574" y="1856374"/>
            <a:ext cx="3805801" cy="27295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4">
                                            <p:txEl>
                                              <p:pRg end="0" st="0"/>
                                            </p:txEl>
                                          </p:spTgt>
                                        </p:tgtEl>
                                        <p:attrNameLst>
                                          <p:attrName>style.visibility</p:attrName>
                                        </p:attrNameLst>
                                      </p:cBhvr>
                                      <p:to>
                                        <p:strVal val="visible"/>
                                      </p:to>
                                    </p:set>
                                    <p:animEffect filter="fade" transition="in">
                                      <p:cBhvr>
                                        <p:cTn dur="1000"/>
                                        <p:tgtEl>
                                          <p:spTgt spid="13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4">
                                            <p:txEl>
                                              <p:pRg end="1" st="1"/>
                                            </p:txEl>
                                          </p:spTgt>
                                        </p:tgtEl>
                                        <p:attrNameLst>
                                          <p:attrName>style.visibility</p:attrName>
                                        </p:attrNameLst>
                                      </p:cBhvr>
                                      <p:to>
                                        <p:strVal val="visible"/>
                                      </p:to>
                                    </p:set>
                                    <p:animEffect filter="fade" transition="in">
                                      <p:cBhvr>
                                        <p:cTn dur="1000"/>
                                        <p:tgtEl>
                                          <p:spTgt spid="13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4">
                                            <p:txEl>
                                              <p:pRg end="2" st="2"/>
                                            </p:txEl>
                                          </p:spTgt>
                                        </p:tgtEl>
                                        <p:attrNameLst>
                                          <p:attrName>style.visibility</p:attrName>
                                        </p:attrNameLst>
                                      </p:cBhvr>
                                      <p:to>
                                        <p:strVal val="visible"/>
                                      </p:to>
                                    </p:set>
                                    <p:animEffect filter="fade" transition="in">
                                      <p:cBhvr>
                                        <p:cTn dur="1000"/>
                                        <p:tgtEl>
                                          <p:spTgt spid="13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4">
                                            <p:txEl>
                                              <p:pRg end="3" st="3"/>
                                            </p:txEl>
                                          </p:spTgt>
                                        </p:tgtEl>
                                        <p:attrNameLst>
                                          <p:attrName>style.visibility</p:attrName>
                                        </p:attrNameLst>
                                      </p:cBhvr>
                                      <p:to>
                                        <p:strVal val="visible"/>
                                      </p:to>
                                    </p:set>
                                    <p:animEffect filter="fade" transition="in">
                                      <p:cBhvr>
                                        <p:cTn dur="1000"/>
                                        <p:tgtEl>
                                          <p:spTgt spid="13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4">
                                            <p:txEl>
                                              <p:pRg end="4" st="4"/>
                                            </p:txEl>
                                          </p:spTgt>
                                        </p:tgtEl>
                                        <p:attrNameLst>
                                          <p:attrName>style.visibility</p:attrName>
                                        </p:attrNameLst>
                                      </p:cBhvr>
                                      <p:to>
                                        <p:strVal val="visible"/>
                                      </p:to>
                                    </p:set>
                                    <p:animEffect filter="fade" transition="in">
                                      <p:cBhvr>
                                        <p:cTn dur="1000"/>
                                        <p:tgtEl>
                                          <p:spTgt spid="13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4">
                                            <p:txEl>
                                              <p:pRg end="5" st="5"/>
                                            </p:txEl>
                                          </p:spTgt>
                                        </p:tgtEl>
                                        <p:attrNameLst>
                                          <p:attrName>style.visibility</p:attrName>
                                        </p:attrNameLst>
                                      </p:cBhvr>
                                      <p:to>
                                        <p:strVal val="visible"/>
                                      </p:to>
                                    </p:set>
                                    <p:animEffect filter="fade" transition="in">
                                      <p:cBhvr>
                                        <p:cTn dur="1000"/>
                                        <p:tgtEl>
                                          <p:spTgt spid="135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4">
                                            <p:txEl>
                                              <p:pRg end="6" st="6"/>
                                            </p:txEl>
                                          </p:spTgt>
                                        </p:tgtEl>
                                        <p:attrNameLst>
                                          <p:attrName>style.visibility</p:attrName>
                                        </p:attrNameLst>
                                      </p:cBhvr>
                                      <p:to>
                                        <p:strVal val="visible"/>
                                      </p:to>
                                    </p:set>
                                    <p:animEffect filter="fade" transition="in">
                                      <p:cBhvr>
                                        <p:cTn dur="1000"/>
                                        <p:tgtEl>
                                          <p:spTgt spid="135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ctronic Sports Company Project Proposal by Slidesgo">
  <a:themeElements>
    <a:clrScheme name="Simple Light">
      <a:dk1>
        <a:srgbClr val="000000"/>
      </a:dk1>
      <a:lt1>
        <a:srgbClr val="241454"/>
      </a:lt1>
      <a:dk2>
        <a:srgbClr val="4E2CB3"/>
      </a:dk2>
      <a:lt2>
        <a:srgbClr val="5C2FDF"/>
      </a:lt2>
      <a:accent1>
        <a:srgbClr val="8EB8DE"/>
      </a:accent1>
      <a:accent2>
        <a:srgbClr val="4D4DD0"/>
      </a:accent2>
      <a:accent3>
        <a:srgbClr val="B961EB"/>
      </a:accent3>
      <a:accent4>
        <a:srgbClr val="F7743C"/>
      </a:accent4>
      <a:accent5>
        <a:srgbClr val="CB480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